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2CE9A-B2C0-4488-914B-6E05768DAE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6BF8EE2-B913-4746-8409-E0BC58991CED}">
      <dgm:prSet phldrT="[Text]" phldr="0"/>
      <dgm:spPr/>
      <dgm:t>
        <a:bodyPr/>
        <a:lstStyle/>
        <a:p>
          <a:r>
            <a:rPr lang="en-GB" dirty="0"/>
            <a:t>Director of Finance (S151 Officer)</a:t>
          </a:r>
        </a:p>
      </dgm:t>
    </dgm:pt>
    <dgm:pt modelId="{FB764814-546A-4901-9BFD-F56B1D455DBE}" type="parTrans" cxnId="{E529A49D-BB55-4216-B210-4C440685691E}">
      <dgm:prSet/>
      <dgm:spPr/>
      <dgm:t>
        <a:bodyPr/>
        <a:lstStyle/>
        <a:p>
          <a:endParaRPr lang="en-GB"/>
        </a:p>
      </dgm:t>
    </dgm:pt>
    <dgm:pt modelId="{B5DA22B5-0868-42AA-BAB9-981C3FDEDE85}" type="sibTrans" cxnId="{E529A49D-BB55-4216-B210-4C440685691E}">
      <dgm:prSet/>
      <dgm:spPr/>
      <dgm:t>
        <a:bodyPr/>
        <a:lstStyle/>
        <a:p>
          <a:endParaRPr lang="en-GB"/>
        </a:p>
      </dgm:t>
    </dgm:pt>
    <dgm:pt modelId="{93E156C1-3018-494B-AF03-6C82CA96DB87}" type="asst">
      <dgm:prSet phldrT="[Text]" phldr="0"/>
      <dgm:spPr/>
      <dgm:t>
        <a:bodyPr/>
        <a:lstStyle/>
        <a:p>
          <a:r>
            <a:rPr lang="en-GB" dirty="0"/>
            <a:t>Assistant Director of Finance (Deputy S151 Officer)</a:t>
          </a:r>
        </a:p>
      </dgm:t>
    </dgm:pt>
    <dgm:pt modelId="{95654C17-1B0C-4436-9CCB-6AD482F643F7}" type="parTrans" cxnId="{418BFD6E-6FE3-4B6F-8684-DDAE8927A615}">
      <dgm:prSet/>
      <dgm:spPr/>
      <dgm:t>
        <a:bodyPr/>
        <a:lstStyle/>
        <a:p>
          <a:endParaRPr lang="en-GB"/>
        </a:p>
      </dgm:t>
    </dgm:pt>
    <dgm:pt modelId="{A259D12B-6646-490A-B72D-09F93D57FC6F}" type="sibTrans" cxnId="{418BFD6E-6FE3-4B6F-8684-DDAE8927A615}">
      <dgm:prSet/>
      <dgm:spPr/>
      <dgm:t>
        <a:bodyPr/>
        <a:lstStyle/>
        <a:p>
          <a:endParaRPr lang="en-GB"/>
        </a:p>
      </dgm:t>
    </dgm:pt>
    <dgm:pt modelId="{1C508EA3-A235-45D7-ACBB-6910232523FF}">
      <dgm:prSet phldrT="[Text]" phldr="0"/>
      <dgm:spPr/>
      <dgm:t>
        <a:bodyPr/>
        <a:lstStyle/>
        <a:p>
          <a:r>
            <a:rPr lang="en-GB" dirty="0"/>
            <a:t>Chief Accountant</a:t>
          </a:r>
        </a:p>
      </dgm:t>
    </dgm:pt>
    <dgm:pt modelId="{152571DA-FB49-4C46-93A2-DF524DC7D54A}" type="parTrans" cxnId="{62BB6310-8DC3-4C28-A0A3-C1919D3718D1}">
      <dgm:prSet/>
      <dgm:spPr/>
      <dgm:t>
        <a:bodyPr/>
        <a:lstStyle/>
        <a:p>
          <a:endParaRPr lang="en-GB"/>
        </a:p>
      </dgm:t>
    </dgm:pt>
    <dgm:pt modelId="{D962782A-C1B2-4940-AB49-50198E96E7EC}" type="sibTrans" cxnId="{62BB6310-8DC3-4C28-A0A3-C1919D3718D1}">
      <dgm:prSet/>
      <dgm:spPr/>
      <dgm:t>
        <a:bodyPr/>
        <a:lstStyle/>
        <a:p>
          <a:endParaRPr lang="en-GB"/>
        </a:p>
      </dgm:t>
    </dgm:pt>
    <dgm:pt modelId="{C31FEE66-D652-4C33-966B-EDB5BB814680}">
      <dgm:prSet phldrT="[Text]" phldr="0"/>
      <dgm:spPr/>
      <dgm:t>
        <a:bodyPr/>
        <a:lstStyle/>
        <a:p>
          <a:r>
            <a:rPr lang="en-GB" dirty="0"/>
            <a:t>Finance Manager – Adults &amp; Communities</a:t>
          </a:r>
        </a:p>
      </dgm:t>
    </dgm:pt>
    <dgm:pt modelId="{ED64DA52-B651-4306-AA9C-768192B4D3D7}" type="parTrans" cxnId="{6BB5BB35-4B9A-433D-BBBA-4097747D3585}">
      <dgm:prSet/>
      <dgm:spPr/>
      <dgm:t>
        <a:bodyPr/>
        <a:lstStyle/>
        <a:p>
          <a:endParaRPr lang="en-GB"/>
        </a:p>
      </dgm:t>
    </dgm:pt>
    <dgm:pt modelId="{58D480AA-4DD8-4DEE-8EF7-410DC470B9DB}" type="sibTrans" cxnId="{6BB5BB35-4B9A-433D-BBBA-4097747D3585}">
      <dgm:prSet/>
      <dgm:spPr/>
      <dgm:t>
        <a:bodyPr/>
        <a:lstStyle/>
        <a:p>
          <a:endParaRPr lang="en-GB"/>
        </a:p>
      </dgm:t>
    </dgm:pt>
    <dgm:pt modelId="{CF4A4BF7-81B3-443E-A795-243C362E4504}">
      <dgm:prSet phldrT="[Text]" phldr="0"/>
      <dgm:spPr/>
      <dgm:t>
        <a:bodyPr/>
        <a:lstStyle/>
        <a:p>
          <a:r>
            <a:rPr lang="en-GB" dirty="0"/>
            <a:t>Finance Manager – Children’s &amp; Families</a:t>
          </a:r>
        </a:p>
      </dgm:t>
    </dgm:pt>
    <dgm:pt modelId="{D35D7CFC-B047-4943-A488-CF778E5BFF44}" type="parTrans" cxnId="{0501A22A-CBA9-4D1E-B3D5-9F4617451492}">
      <dgm:prSet/>
      <dgm:spPr/>
      <dgm:t>
        <a:bodyPr/>
        <a:lstStyle/>
        <a:p>
          <a:endParaRPr lang="en-GB"/>
        </a:p>
      </dgm:t>
    </dgm:pt>
    <dgm:pt modelId="{D6EF45C8-858C-47F8-B18D-2EAC50D65D21}" type="sibTrans" cxnId="{0501A22A-CBA9-4D1E-B3D5-9F4617451492}">
      <dgm:prSet/>
      <dgm:spPr/>
      <dgm:t>
        <a:bodyPr/>
        <a:lstStyle/>
        <a:p>
          <a:endParaRPr lang="en-GB"/>
        </a:p>
      </dgm:t>
    </dgm:pt>
    <dgm:pt modelId="{23F1E684-EB4D-4B76-A0BC-CFC5A70323FE}">
      <dgm:prSet/>
      <dgm:spPr/>
      <dgm:t>
        <a:bodyPr/>
        <a:lstStyle/>
        <a:p>
          <a:r>
            <a:rPr lang="en-GB" dirty="0"/>
            <a:t>Finance Manager – Growth, Energy, Enterprise &amp; Resources</a:t>
          </a:r>
        </a:p>
      </dgm:t>
    </dgm:pt>
    <dgm:pt modelId="{E569250F-6E40-4C0C-8124-B12DE57EE273}" type="parTrans" cxnId="{009EC994-338F-4B10-AA54-47F5ABF53894}">
      <dgm:prSet/>
      <dgm:spPr/>
      <dgm:t>
        <a:bodyPr/>
        <a:lstStyle/>
        <a:p>
          <a:endParaRPr lang="en-GB"/>
        </a:p>
      </dgm:t>
    </dgm:pt>
    <dgm:pt modelId="{D7525F88-C78F-401D-A36C-82436F5D94BF}" type="sibTrans" cxnId="{009EC994-338F-4B10-AA54-47F5ABF53894}">
      <dgm:prSet/>
      <dgm:spPr/>
      <dgm:t>
        <a:bodyPr/>
        <a:lstStyle/>
        <a:p>
          <a:endParaRPr lang="en-GB"/>
        </a:p>
      </dgm:t>
    </dgm:pt>
    <dgm:pt modelId="{9487C9FA-E58A-4D6C-A120-AD0281C93E05}">
      <dgm:prSet/>
      <dgm:spPr/>
      <dgm:t>
        <a:bodyPr/>
        <a:lstStyle/>
        <a:p>
          <a:r>
            <a:rPr lang="en-GB" dirty="0"/>
            <a:t>Finance Manager – Systems &amp; Transactions</a:t>
          </a:r>
        </a:p>
      </dgm:t>
    </dgm:pt>
    <dgm:pt modelId="{8B532C04-07A4-4FF3-9CC5-607C9DDC614D}" type="parTrans" cxnId="{99F90890-E8AA-4CA1-8810-E27A89C93D16}">
      <dgm:prSet/>
      <dgm:spPr/>
      <dgm:t>
        <a:bodyPr/>
        <a:lstStyle/>
        <a:p>
          <a:endParaRPr lang="en-GB"/>
        </a:p>
      </dgm:t>
    </dgm:pt>
    <dgm:pt modelId="{7096CC49-D673-48FA-91B2-BB2587DF1612}" type="sibTrans" cxnId="{99F90890-E8AA-4CA1-8810-E27A89C93D16}">
      <dgm:prSet/>
      <dgm:spPr/>
      <dgm:t>
        <a:bodyPr/>
        <a:lstStyle/>
        <a:p>
          <a:endParaRPr lang="en-GB"/>
        </a:p>
      </dgm:t>
    </dgm:pt>
    <dgm:pt modelId="{2A133883-399B-4A38-93A1-426E1F1D11DA}">
      <dgm:prSet/>
      <dgm:spPr/>
      <dgm:t>
        <a:bodyPr/>
        <a:lstStyle/>
        <a:p>
          <a:r>
            <a:rPr lang="en-GB" dirty="0"/>
            <a:t>Accountant</a:t>
          </a:r>
        </a:p>
      </dgm:t>
    </dgm:pt>
    <dgm:pt modelId="{CDC54C79-AEE2-446C-9FA1-C1D882EE8409}" type="parTrans" cxnId="{30C6777E-2173-47AF-8FB4-0BC31C20260A}">
      <dgm:prSet/>
      <dgm:spPr/>
      <dgm:t>
        <a:bodyPr/>
        <a:lstStyle/>
        <a:p>
          <a:endParaRPr lang="en-GB"/>
        </a:p>
      </dgm:t>
    </dgm:pt>
    <dgm:pt modelId="{D0C48B11-AF06-4F3B-BEF2-6A80E5A6C17D}" type="sibTrans" cxnId="{30C6777E-2173-47AF-8FB4-0BC31C20260A}">
      <dgm:prSet/>
      <dgm:spPr/>
      <dgm:t>
        <a:bodyPr/>
        <a:lstStyle/>
        <a:p>
          <a:endParaRPr lang="en-GB"/>
        </a:p>
      </dgm:t>
    </dgm:pt>
    <dgm:pt modelId="{9CC42804-63D6-4886-83AA-584A5F483DFF}">
      <dgm:prSet/>
      <dgm:spPr/>
      <dgm:t>
        <a:bodyPr/>
        <a:lstStyle/>
        <a:p>
          <a:r>
            <a:rPr lang="en-GB" dirty="0"/>
            <a:t>Senior Accounting Support Officer</a:t>
          </a:r>
        </a:p>
      </dgm:t>
    </dgm:pt>
    <dgm:pt modelId="{7439F80E-1AA1-4B45-A3E9-E558E56750BD}" type="parTrans" cxnId="{16409E44-8D42-49DA-949B-913A3D51B38E}">
      <dgm:prSet/>
      <dgm:spPr/>
      <dgm:t>
        <a:bodyPr/>
        <a:lstStyle/>
        <a:p>
          <a:endParaRPr lang="en-GB"/>
        </a:p>
      </dgm:t>
    </dgm:pt>
    <dgm:pt modelId="{2D0F1DC6-E48E-4C2B-B8B6-6F8EE3B3EAE6}" type="sibTrans" cxnId="{16409E44-8D42-49DA-949B-913A3D51B38E}">
      <dgm:prSet/>
      <dgm:spPr/>
      <dgm:t>
        <a:bodyPr/>
        <a:lstStyle/>
        <a:p>
          <a:endParaRPr lang="en-GB"/>
        </a:p>
      </dgm:t>
    </dgm:pt>
    <dgm:pt modelId="{3C1D4E26-C666-4939-B78E-E108853AB575}">
      <dgm:prSet/>
      <dgm:spPr/>
      <dgm:t>
        <a:bodyPr/>
        <a:lstStyle/>
        <a:p>
          <a:r>
            <a:rPr lang="en-GB" dirty="0"/>
            <a:t>Accountant x 1.5</a:t>
          </a:r>
        </a:p>
      </dgm:t>
    </dgm:pt>
    <dgm:pt modelId="{6790580A-E3E5-48D8-89F4-F02278F3F3BB}" type="parTrans" cxnId="{7B12FEBB-45E9-4CC7-B685-7D5729E5B4AE}">
      <dgm:prSet/>
      <dgm:spPr/>
      <dgm:t>
        <a:bodyPr/>
        <a:lstStyle/>
        <a:p>
          <a:endParaRPr lang="en-GB"/>
        </a:p>
      </dgm:t>
    </dgm:pt>
    <dgm:pt modelId="{9B22F416-FD05-4662-91ED-6C9645218A8D}" type="sibTrans" cxnId="{7B12FEBB-45E9-4CC7-B685-7D5729E5B4AE}">
      <dgm:prSet/>
      <dgm:spPr/>
      <dgm:t>
        <a:bodyPr/>
        <a:lstStyle/>
        <a:p>
          <a:endParaRPr lang="en-GB"/>
        </a:p>
      </dgm:t>
    </dgm:pt>
    <dgm:pt modelId="{AC69CC23-5210-4064-9F44-4D261DF6BAF5}">
      <dgm:prSet/>
      <dgm:spPr/>
      <dgm:t>
        <a:bodyPr/>
        <a:lstStyle/>
        <a:p>
          <a:r>
            <a:rPr lang="en-GB" dirty="0"/>
            <a:t>Trainee Accounting Support Officer</a:t>
          </a:r>
        </a:p>
      </dgm:t>
    </dgm:pt>
    <dgm:pt modelId="{11A61E48-3162-4C4D-84C2-D384FDF9FE3A}" type="parTrans" cxnId="{D7D2DA50-3C29-4CB3-A483-6AAE1E71A4C1}">
      <dgm:prSet/>
      <dgm:spPr/>
      <dgm:t>
        <a:bodyPr/>
        <a:lstStyle/>
        <a:p>
          <a:endParaRPr lang="en-GB"/>
        </a:p>
      </dgm:t>
    </dgm:pt>
    <dgm:pt modelId="{49A24E5A-3001-434C-8D06-3C7CDADEFD32}" type="sibTrans" cxnId="{D7D2DA50-3C29-4CB3-A483-6AAE1E71A4C1}">
      <dgm:prSet/>
      <dgm:spPr/>
      <dgm:t>
        <a:bodyPr/>
        <a:lstStyle/>
        <a:p>
          <a:endParaRPr lang="en-GB"/>
        </a:p>
      </dgm:t>
    </dgm:pt>
    <dgm:pt modelId="{94D4B45D-B43C-4930-9247-B6FCF90CE910}">
      <dgm:prSet/>
      <dgm:spPr/>
      <dgm:t>
        <a:bodyPr/>
        <a:lstStyle/>
        <a:p>
          <a:r>
            <a:rPr lang="en-GB" dirty="0"/>
            <a:t>Accountant x 1.5</a:t>
          </a:r>
        </a:p>
        <a:p>
          <a:r>
            <a:rPr lang="en-GB" dirty="0"/>
            <a:t>Trainee Accountant</a:t>
          </a:r>
        </a:p>
      </dgm:t>
    </dgm:pt>
    <dgm:pt modelId="{74A55275-96D6-4146-B5B9-6BA5AFEA3E47}" type="parTrans" cxnId="{97C6DCE6-C19A-4EDB-9DA9-46BE926B23BA}">
      <dgm:prSet/>
      <dgm:spPr/>
      <dgm:t>
        <a:bodyPr/>
        <a:lstStyle/>
        <a:p>
          <a:endParaRPr lang="en-GB"/>
        </a:p>
      </dgm:t>
    </dgm:pt>
    <dgm:pt modelId="{D9C827E9-05A3-4319-A932-168D7C86EDF7}" type="sibTrans" cxnId="{97C6DCE6-C19A-4EDB-9DA9-46BE926B23BA}">
      <dgm:prSet/>
      <dgm:spPr/>
      <dgm:t>
        <a:bodyPr/>
        <a:lstStyle/>
        <a:p>
          <a:endParaRPr lang="en-GB"/>
        </a:p>
      </dgm:t>
    </dgm:pt>
    <dgm:pt modelId="{06D593CF-4C50-4E52-87A9-59B08598D76A}">
      <dgm:prSet/>
      <dgm:spPr/>
      <dgm:t>
        <a:bodyPr/>
        <a:lstStyle/>
        <a:p>
          <a:r>
            <a:rPr lang="en-GB" dirty="0"/>
            <a:t>Senior Accounting Support Officer x 2</a:t>
          </a:r>
        </a:p>
      </dgm:t>
    </dgm:pt>
    <dgm:pt modelId="{B3E3A559-B9EC-4ED8-9BB7-1EC06F203E3B}" type="parTrans" cxnId="{59A4A60F-77C6-4417-862A-02F19323BB93}">
      <dgm:prSet/>
      <dgm:spPr/>
      <dgm:t>
        <a:bodyPr/>
        <a:lstStyle/>
        <a:p>
          <a:endParaRPr lang="en-GB"/>
        </a:p>
      </dgm:t>
    </dgm:pt>
    <dgm:pt modelId="{4496EB66-890F-464D-801D-E3B91547DFA7}" type="sibTrans" cxnId="{59A4A60F-77C6-4417-862A-02F19323BB93}">
      <dgm:prSet/>
      <dgm:spPr/>
      <dgm:t>
        <a:bodyPr/>
        <a:lstStyle/>
        <a:p>
          <a:endParaRPr lang="en-GB"/>
        </a:p>
      </dgm:t>
    </dgm:pt>
    <dgm:pt modelId="{A876F2ED-FB9B-4FE6-B506-ABA2D58041FB}">
      <dgm:prSet/>
      <dgm:spPr/>
      <dgm:t>
        <a:bodyPr/>
        <a:lstStyle/>
        <a:p>
          <a:r>
            <a:rPr lang="en-GB" dirty="0"/>
            <a:t>Accountant x 4</a:t>
          </a:r>
        </a:p>
        <a:p>
          <a:r>
            <a:rPr lang="en-GB" dirty="0"/>
            <a:t>Trainee Accountant</a:t>
          </a:r>
        </a:p>
        <a:p>
          <a:r>
            <a:rPr lang="en-GB" dirty="0"/>
            <a:t>x 2</a:t>
          </a:r>
        </a:p>
      </dgm:t>
    </dgm:pt>
    <dgm:pt modelId="{FC855D57-D70B-4D3D-8488-6A678D9E8D03}" type="parTrans" cxnId="{0E854AFD-D1F0-498D-9C13-11FC222C8F2A}">
      <dgm:prSet/>
      <dgm:spPr/>
      <dgm:t>
        <a:bodyPr/>
        <a:lstStyle/>
        <a:p>
          <a:endParaRPr lang="en-GB"/>
        </a:p>
      </dgm:t>
    </dgm:pt>
    <dgm:pt modelId="{A4F84550-258B-4063-8FA1-2C4DDE497128}" type="sibTrans" cxnId="{0E854AFD-D1F0-498D-9C13-11FC222C8F2A}">
      <dgm:prSet/>
      <dgm:spPr/>
      <dgm:t>
        <a:bodyPr/>
        <a:lstStyle/>
        <a:p>
          <a:endParaRPr lang="en-GB"/>
        </a:p>
      </dgm:t>
    </dgm:pt>
    <dgm:pt modelId="{EF4F004C-28AB-4BB5-95B7-1148F409A4B7}">
      <dgm:prSet/>
      <dgm:spPr/>
      <dgm:t>
        <a:bodyPr/>
        <a:lstStyle/>
        <a:p>
          <a:r>
            <a:rPr lang="en-GB" dirty="0"/>
            <a:t>Accounting Support Officer x 2.5</a:t>
          </a:r>
        </a:p>
        <a:p>
          <a:r>
            <a:rPr lang="en-GB" dirty="0"/>
            <a:t>Trainee Accounting Support Officer</a:t>
          </a:r>
        </a:p>
      </dgm:t>
    </dgm:pt>
    <dgm:pt modelId="{DE63B0D5-6C11-4B25-A1D8-FC565406C236}" type="parTrans" cxnId="{FFAF4F63-AF94-4A79-925A-3994CB4ED0C3}">
      <dgm:prSet/>
      <dgm:spPr/>
      <dgm:t>
        <a:bodyPr/>
        <a:lstStyle/>
        <a:p>
          <a:endParaRPr lang="en-GB"/>
        </a:p>
      </dgm:t>
    </dgm:pt>
    <dgm:pt modelId="{6A11F3CB-7A84-4533-A616-2ECC84449F12}" type="sibTrans" cxnId="{FFAF4F63-AF94-4A79-925A-3994CB4ED0C3}">
      <dgm:prSet/>
      <dgm:spPr/>
      <dgm:t>
        <a:bodyPr/>
        <a:lstStyle/>
        <a:p>
          <a:endParaRPr lang="en-GB"/>
        </a:p>
      </dgm:t>
    </dgm:pt>
    <dgm:pt modelId="{75A18B52-8C02-4FB4-89F9-EFEEC6D7DAA3}">
      <dgm:prSet/>
      <dgm:spPr/>
      <dgm:t>
        <a:bodyPr/>
        <a:lstStyle/>
        <a:p>
          <a:r>
            <a:rPr lang="en-GB" dirty="0"/>
            <a:t>Accountant</a:t>
          </a:r>
        </a:p>
      </dgm:t>
    </dgm:pt>
    <dgm:pt modelId="{9D0C71A0-0126-4AC3-9FEB-F07A0C9632A9}" type="parTrans" cxnId="{C42341FE-93F5-4C14-AE85-9C4EEEA0DFB3}">
      <dgm:prSet/>
      <dgm:spPr/>
      <dgm:t>
        <a:bodyPr/>
        <a:lstStyle/>
        <a:p>
          <a:endParaRPr lang="en-GB"/>
        </a:p>
      </dgm:t>
    </dgm:pt>
    <dgm:pt modelId="{33777A54-6046-42B8-B13D-8E5D56E02C6A}" type="sibTrans" cxnId="{C42341FE-93F5-4C14-AE85-9C4EEEA0DFB3}">
      <dgm:prSet/>
      <dgm:spPr/>
      <dgm:t>
        <a:bodyPr/>
        <a:lstStyle/>
        <a:p>
          <a:endParaRPr lang="en-GB"/>
        </a:p>
      </dgm:t>
    </dgm:pt>
    <dgm:pt modelId="{12AB584F-1480-4166-86F8-7BBA004F97CA}">
      <dgm:prSet/>
      <dgm:spPr/>
      <dgm:t>
        <a:bodyPr/>
        <a:lstStyle/>
        <a:p>
          <a:r>
            <a:rPr lang="en-GB" dirty="0"/>
            <a:t>Senior Accounting Support Officer</a:t>
          </a:r>
        </a:p>
        <a:p>
          <a:r>
            <a:rPr lang="en-GB" dirty="0"/>
            <a:t>Accounting Support Officer x 0.5</a:t>
          </a:r>
        </a:p>
        <a:p>
          <a:r>
            <a:rPr lang="en-GB" dirty="0"/>
            <a:t>Trainee Accounting Support Officer x 3</a:t>
          </a:r>
        </a:p>
        <a:p>
          <a:r>
            <a:rPr lang="en-GB" dirty="0"/>
            <a:t>Finance Clerk x 2</a:t>
          </a:r>
        </a:p>
      </dgm:t>
    </dgm:pt>
    <dgm:pt modelId="{B94A51A6-A51A-4A4E-886D-2AA3895650AC}" type="parTrans" cxnId="{38D08956-BF84-47FC-8DE5-4C631AEBD995}">
      <dgm:prSet/>
      <dgm:spPr/>
      <dgm:t>
        <a:bodyPr/>
        <a:lstStyle/>
        <a:p>
          <a:endParaRPr lang="en-GB"/>
        </a:p>
      </dgm:t>
    </dgm:pt>
    <dgm:pt modelId="{63DC604D-9611-4D97-ABEA-2AD98F316E12}" type="sibTrans" cxnId="{38D08956-BF84-47FC-8DE5-4C631AEBD995}">
      <dgm:prSet/>
      <dgm:spPr/>
      <dgm:t>
        <a:bodyPr/>
        <a:lstStyle/>
        <a:p>
          <a:endParaRPr lang="en-GB"/>
        </a:p>
      </dgm:t>
    </dgm:pt>
    <dgm:pt modelId="{AD9070D2-3CC3-4D9C-97EF-551E8F520C03}">
      <dgm:prSet/>
      <dgm:spPr/>
      <dgm:t>
        <a:bodyPr/>
        <a:lstStyle/>
        <a:p>
          <a:r>
            <a:rPr lang="en-GB" dirty="0"/>
            <a:t>Transactions Team</a:t>
          </a:r>
        </a:p>
      </dgm:t>
    </dgm:pt>
    <dgm:pt modelId="{D664D845-2377-4992-8399-F76416398567}" type="parTrans" cxnId="{1ACFD50D-5506-4EA0-A42A-4C8DB5B1ED7D}">
      <dgm:prSet/>
      <dgm:spPr/>
      <dgm:t>
        <a:bodyPr/>
        <a:lstStyle/>
        <a:p>
          <a:endParaRPr lang="en-GB"/>
        </a:p>
      </dgm:t>
    </dgm:pt>
    <dgm:pt modelId="{B353E9BC-9B37-434B-A503-5CB84A9910BB}" type="sibTrans" cxnId="{1ACFD50D-5506-4EA0-A42A-4C8DB5B1ED7D}">
      <dgm:prSet/>
      <dgm:spPr/>
      <dgm:t>
        <a:bodyPr/>
        <a:lstStyle/>
        <a:p>
          <a:endParaRPr lang="en-GB"/>
        </a:p>
      </dgm:t>
    </dgm:pt>
    <dgm:pt modelId="{1CD385DD-D865-42DA-81FA-65FB02025C9F}" type="pres">
      <dgm:prSet presAssocID="{E872CE9A-B2C0-4488-914B-6E05768DAE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B844A0-1652-4444-BC1C-E731084240E4}" type="pres">
      <dgm:prSet presAssocID="{76BF8EE2-B913-4746-8409-E0BC58991CED}" presName="hierRoot1" presStyleCnt="0">
        <dgm:presLayoutVars>
          <dgm:hierBranch val="init"/>
        </dgm:presLayoutVars>
      </dgm:prSet>
      <dgm:spPr/>
    </dgm:pt>
    <dgm:pt modelId="{678FC20C-B41E-456D-A475-742B23F1C1AB}" type="pres">
      <dgm:prSet presAssocID="{76BF8EE2-B913-4746-8409-E0BC58991CED}" presName="rootComposite1" presStyleCnt="0"/>
      <dgm:spPr/>
    </dgm:pt>
    <dgm:pt modelId="{C203CFAF-7AF1-4E2B-A166-53BF28E2C3CC}" type="pres">
      <dgm:prSet presAssocID="{76BF8EE2-B913-4746-8409-E0BC58991CED}" presName="rootText1" presStyleLbl="node0" presStyleIdx="0" presStyleCnt="1">
        <dgm:presLayoutVars>
          <dgm:chPref val="3"/>
        </dgm:presLayoutVars>
      </dgm:prSet>
      <dgm:spPr/>
    </dgm:pt>
    <dgm:pt modelId="{FBBDFDEB-DE6D-4E77-B6C5-DC558B12D507}" type="pres">
      <dgm:prSet presAssocID="{76BF8EE2-B913-4746-8409-E0BC58991CED}" presName="rootConnector1" presStyleLbl="node1" presStyleIdx="0" presStyleCnt="0"/>
      <dgm:spPr/>
    </dgm:pt>
    <dgm:pt modelId="{EF3A9585-5DC7-4B64-922A-DE0BA03FC4FB}" type="pres">
      <dgm:prSet presAssocID="{76BF8EE2-B913-4746-8409-E0BC58991CED}" presName="hierChild2" presStyleCnt="0"/>
      <dgm:spPr/>
    </dgm:pt>
    <dgm:pt modelId="{9F30D010-6B76-4FFC-BE3A-330963EA25A4}" type="pres">
      <dgm:prSet presAssocID="{152571DA-FB49-4C46-93A2-DF524DC7D54A}" presName="Name37" presStyleLbl="parChTrans1D2" presStyleIdx="0" presStyleCnt="6"/>
      <dgm:spPr/>
    </dgm:pt>
    <dgm:pt modelId="{94E4AA58-4FC9-43B0-8058-ECE01DBF5555}" type="pres">
      <dgm:prSet presAssocID="{1C508EA3-A235-45D7-ACBB-6910232523FF}" presName="hierRoot2" presStyleCnt="0">
        <dgm:presLayoutVars>
          <dgm:hierBranch val="init"/>
        </dgm:presLayoutVars>
      </dgm:prSet>
      <dgm:spPr/>
    </dgm:pt>
    <dgm:pt modelId="{3B7AAD96-E64B-4FDB-B4FE-93AEC87F797B}" type="pres">
      <dgm:prSet presAssocID="{1C508EA3-A235-45D7-ACBB-6910232523FF}" presName="rootComposite" presStyleCnt="0"/>
      <dgm:spPr/>
    </dgm:pt>
    <dgm:pt modelId="{A5850025-CB58-4436-86F3-A9CEEFF74A94}" type="pres">
      <dgm:prSet presAssocID="{1C508EA3-A235-45D7-ACBB-6910232523FF}" presName="rootText" presStyleLbl="node2" presStyleIdx="0" presStyleCnt="5">
        <dgm:presLayoutVars>
          <dgm:chPref val="3"/>
        </dgm:presLayoutVars>
      </dgm:prSet>
      <dgm:spPr/>
    </dgm:pt>
    <dgm:pt modelId="{9099432A-8F15-427D-A0B6-6232469BF9F7}" type="pres">
      <dgm:prSet presAssocID="{1C508EA3-A235-45D7-ACBB-6910232523FF}" presName="rootConnector" presStyleLbl="node2" presStyleIdx="0" presStyleCnt="5"/>
      <dgm:spPr/>
    </dgm:pt>
    <dgm:pt modelId="{8DE7E45F-93EF-445E-970C-908F485EB5E0}" type="pres">
      <dgm:prSet presAssocID="{1C508EA3-A235-45D7-ACBB-6910232523FF}" presName="hierChild4" presStyleCnt="0"/>
      <dgm:spPr/>
    </dgm:pt>
    <dgm:pt modelId="{3906EC7E-F9D6-4355-87E2-10ADB8937DD2}" type="pres">
      <dgm:prSet presAssocID="{CDC54C79-AEE2-446C-9FA1-C1D882EE8409}" presName="Name37" presStyleLbl="parChTrans1D3" presStyleIdx="0" presStyleCnt="6"/>
      <dgm:spPr/>
    </dgm:pt>
    <dgm:pt modelId="{46497FDB-F04B-4968-A6EC-16604569C07E}" type="pres">
      <dgm:prSet presAssocID="{2A133883-399B-4A38-93A1-426E1F1D11DA}" presName="hierRoot2" presStyleCnt="0">
        <dgm:presLayoutVars>
          <dgm:hierBranch val="init"/>
        </dgm:presLayoutVars>
      </dgm:prSet>
      <dgm:spPr/>
    </dgm:pt>
    <dgm:pt modelId="{9307CE1C-6783-4161-9A47-CCB463BA7137}" type="pres">
      <dgm:prSet presAssocID="{2A133883-399B-4A38-93A1-426E1F1D11DA}" presName="rootComposite" presStyleCnt="0"/>
      <dgm:spPr/>
    </dgm:pt>
    <dgm:pt modelId="{FF38A745-CDB3-4BC4-BFE9-8173CC478D6C}" type="pres">
      <dgm:prSet presAssocID="{2A133883-399B-4A38-93A1-426E1F1D11DA}" presName="rootText" presStyleLbl="node3" presStyleIdx="0" presStyleCnt="6">
        <dgm:presLayoutVars>
          <dgm:chPref val="3"/>
        </dgm:presLayoutVars>
      </dgm:prSet>
      <dgm:spPr/>
    </dgm:pt>
    <dgm:pt modelId="{960CB250-E75A-4A20-B8F5-C51AF28363E8}" type="pres">
      <dgm:prSet presAssocID="{2A133883-399B-4A38-93A1-426E1F1D11DA}" presName="rootConnector" presStyleLbl="node3" presStyleIdx="0" presStyleCnt="6"/>
      <dgm:spPr/>
    </dgm:pt>
    <dgm:pt modelId="{CDAC3091-A6E7-42B5-B1FB-304C935411E5}" type="pres">
      <dgm:prSet presAssocID="{2A133883-399B-4A38-93A1-426E1F1D11DA}" presName="hierChild4" presStyleCnt="0"/>
      <dgm:spPr/>
    </dgm:pt>
    <dgm:pt modelId="{F77FC934-FD9D-4D39-B27F-CA4A5A469973}" type="pres">
      <dgm:prSet presAssocID="{7439F80E-1AA1-4B45-A3E9-E558E56750BD}" presName="Name37" presStyleLbl="parChTrans1D4" presStyleIdx="0" presStyleCnt="5"/>
      <dgm:spPr/>
    </dgm:pt>
    <dgm:pt modelId="{456CC35A-F3E3-4D2D-88E0-0DB45EB7F7F3}" type="pres">
      <dgm:prSet presAssocID="{9CC42804-63D6-4886-83AA-584A5F483DFF}" presName="hierRoot2" presStyleCnt="0">
        <dgm:presLayoutVars>
          <dgm:hierBranch val="init"/>
        </dgm:presLayoutVars>
      </dgm:prSet>
      <dgm:spPr/>
    </dgm:pt>
    <dgm:pt modelId="{A9DF7A9C-D21A-4C9F-A8D1-48796030E0C9}" type="pres">
      <dgm:prSet presAssocID="{9CC42804-63D6-4886-83AA-584A5F483DFF}" presName="rootComposite" presStyleCnt="0"/>
      <dgm:spPr/>
    </dgm:pt>
    <dgm:pt modelId="{FEFFFA14-4BE6-4A8D-B531-18B5227895F9}" type="pres">
      <dgm:prSet presAssocID="{9CC42804-63D6-4886-83AA-584A5F483DFF}" presName="rootText" presStyleLbl="node4" presStyleIdx="0" presStyleCnt="5">
        <dgm:presLayoutVars>
          <dgm:chPref val="3"/>
        </dgm:presLayoutVars>
      </dgm:prSet>
      <dgm:spPr/>
    </dgm:pt>
    <dgm:pt modelId="{BDDF56C2-3643-492C-8376-17B66C4870A4}" type="pres">
      <dgm:prSet presAssocID="{9CC42804-63D6-4886-83AA-584A5F483DFF}" presName="rootConnector" presStyleLbl="node4" presStyleIdx="0" presStyleCnt="5"/>
      <dgm:spPr/>
    </dgm:pt>
    <dgm:pt modelId="{3E2A694B-40A4-49C5-B895-1A39D1F81B96}" type="pres">
      <dgm:prSet presAssocID="{9CC42804-63D6-4886-83AA-584A5F483DFF}" presName="hierChild4" presStyleCnt="0"/>
      <dgm:spPr/>
    </dgm:pt>
    <dgm:pt modelId="{850EAF38-799A-4115-A97C-B7C5E26F901A}" type="pres">
      <dgm:prSet presAssocID="{9CC42804-63D6-4886-83AA-584A5F483DFF}" presName="hierChild5" presStyleCnt="0"/>
      <dgm:spPr/>
    </dgm:pt>
    <dgm:pt modelId="{BAE28CBE-6A21-4080-8677-4C40E92EC65D}" type="pres">
      <dgm:prSet presAssocID="{2A133883-399B-4A38-93A1-426E1F1D11DA}" presName="hierChild5" presStyleCnt="0"/>
      <dgm:spPr/>
    </dgm:pt>
    <dgm:pt modelId="{909B6933-9D80-481F-B0D1-B96F29C5BDDD}" type="pres">
      <dgm:prSet presAssocID="{1C508EA3-A235-45D7-ACBB-6910232523FF}" presName="hierChild5" presStyleCnt="0"/>
      <dgm:spPr/>
    </dgm:pt>
    <dgm:pt modelId="{84C14F89-E41C-4B83-8C66-538767902C80}" type="pres">
      <dgm:prSet presAssocID="{ED64DA52-B651-4306-AA9C-768192B4D3D7}" presName="Name37" presStyleLbl="parChTrans1D2" presStyleIdx="1" presStyleCnt="6"/>
      <dgm:spPr/>
    </dgm:pt>
    <dgm:pt modelId="{0DEE7C98-BB4D-4BDD-8ACC-76E9276E77B1}" type="pres">
      <dgm:prSet presAssocID="{C31FEE66-D652-4C33-966B-EDB5BB814680}" presName="hierRoot2" presStyleCnt="0">
        <dgm:presLayoutVars>
          <dgm:hierBranch val="init"/>
        </dgm:presLayoutVars>
      </dgm:prSet>
      <dgm:spPr/>
    </dgm:pt>
    <dgm:pt modelId="{7307416B-8FAB-4E27-87AC-70F6F39B0684}" type="pres">
      <dgm:prSet presAssocID="{C31FEE66-D652-4C33-966B-EDB5BB814680}" presName="rootComposite" presStyleCnt="0"/>
      <dgm:spPr/>
    </dgm:pt>
    <dgm:pt modelId="{38B19402-C8EB-425F-B5F5-B8B8DF389256}" type="pres">
      <dgm:prSet presAssocID="{C31FEE66-D652-4C33-966B-EDB5BB814680}" presName="rootText" presStyleLbl="node2" presStyleIdx="1" presStyleCnt="5">
        <dgm:presLayoutVars>
          <dgm:chPref val="3"/>
        </dgm:presLayoutVars>
      </dgm:prSet>
      <dgm:spPr/>
    </dgm:pt>
    <dgm:pt modelId="{172D0DB8-D780-489F-810D-E36FD6BAEAC5}" type="pres">
      <dgm:prSet presAssocID="{C31FEE66-D652-4C33-966B-EDB5BB814680}" presName="rootConnector" presStyleLbl="node2" presStyleIdx="1" presStyleCnt="5"/>
      <dgm:spPr/>
    </dgm:pt>
    <dgm:pt modelId="{9117E542-F048-4B37-A7F9-F529153BBD03}" type="pres">
      <dgm:prSet presAssocID="{C31FEE66-D652-4C33-966B-EDB5BB814680}" presName="hierChild4" presStyleCnt="0"/>
      <dgm:spPr/>
    </dgm:pt>
    <dgm:pt modelId="{5C7C08EA-08EF-4644-9B50-87B6AC8B298D}" type="pres">
      <dgm:prSet presAssocID="{6790580A-E3E5-48D8-89F4-F02278F3F3BB}" presName="Name37" presStyleLbl="parChTrans1D3" presStyleIdx="1" presStyleCnt="6"/>
      <dgm:spPr/>
    </dgm:pt>
    <dgm:pt modelId="{D07E5C77-C7B5-40D8-A7A3-D0EE5B721909}" type="pres">
      <dgm:prSet presAssocID="{3C1D4E26-C666-4939-B78E-E108853AB575}" presName="hierRoot2" presStyleCnt="0">
        <dgm:presLayoutVars>
          <dgm:hierBranch val="init"/>
        </dgm:presLayoutVars>
      </dgm:prSet>
      <dgm:spPr/>
    </dgm:pt>
    <dgm:pt modelId="{42448E48-1156-4879-AC8A-49365528315D}" type="pres">
      <dgm:prSet presAssocID="{3C1D4E26-C666-4939-B78E-E108853AB575}" presName="rootComposite" presStyleCnt="0"/>
      <dgm:spPr/>
    </dgm:pt>
    <dgm:pt modelId="{3BE9E7C1-7FCF-4C7D-8E08-15DFE570F832}" type="pres">
      <dgm:prSet presAssocID="{3C1D4E26-C666-4939-B78E-E108853AB575}" presName="rootText" presStyleLbl="node3" presStyleIdx="1" presStyleCnt="6">
        <dgm:presLayoutVars>
          <dgm:chPref val="3"/>
        </dgm:presLayoutVars>
      </dgm:prSet>
      <dgm:spPr/>
    </dgm:pt>
    <dgm:pt modelId="{15FAF5E7-A993-455F-9453-EC83585B3C55}" type="pres">
      <dgm:prSet presAssocID="{3C1D4E26-C666-4939-B78E-E108853AB575}" presName="rootConnector" presStyleLbl="node3" presStyleIdx="1" presStyleCnt="6"/>
      <dgm:spPr/>
    </dgm:pt>
    <dgm:pt modelId="{43E6FE21-F60A-42B8-A408-196AAD36FD5D}" type="pres">
      <dgm:prSet presAssocID="{3C1D4E26-C666-4939-B78E-E108853AB575}" presName="hierChild4" presStyleCnt="0"/>
      <dgm:spPr/>
    </dgm:pt>
    <dgm:pt modelId="{88B2F02A-AAFA-448F-9B7D-29D9239AC245}" type="pres">
      <dgm:prSet presAssocID="{11A61E48-3162-4C4D-84C2-D384FDF9FE3A}" presName="Name37" presStyleLbl="parChTrans1D4" presStyleIdx="1" presStyleCnt="5"/>
      <dgm:spPr/>
    </dgm:pt>
    <dgm:pt modelId="{89F0FAA7-4970-441F-A815-48D83571F50F}" type="pres">
      <dgm:prSet presAssocID="{AC69CC23-5210-4064-9F44-4D261DF6BAF5}" presName="hierRoot2" presStyleCnt="0">
        <dgm:presLayoutVars>
          <dgm:hierBranch val="init"/>
        </dgm:presLayoutVars>
      </dgm:prSet>
      <dgm:spPr/>
    </dgm:pt>
    <dgm:pt modelId="{F6EBFAA5-88FC-4D4A-B5A3-9948C91FAEE2}" type="pres">
      <dgm:prSet presAssocID="{AC69CC23-5210-4064-9F44-4D261DF6BAF5}" presName="rootComposite" presStyleCnt="0"/>
      <dgm:spPr/>
    </dgm:pt>
    <dgm:pt modelId="{1B49A04C-52A4-4040-92E2-378780B30028}" type="pres">
      <dgm:prSet presAssocID="{AC69CC23-5210-4064-9F44-4D261DF6BAF5}" presName="rootText" presStyleLbl="node4" presStyleIdx="1" presStyleCnt="5">
        <dgm:presLayoutVars>
          <dgm:chPref val="3"/>
        </dgm:presLayoutVars>
      </dgm:prSet>
      <dgm:spPr/>
    </dgm:pt>
    <dgm:pt modelId="{16545792-A00C-4313-9021-3261ADD9CCEF}" type="pres">
      <dgm:prSet presAssocID="{AC69CC23-5210-4064-9F44-4D261DF6BAF5}" presName="rootConnector" presStyleLbl="node4" presStyleIdx="1" presStyleCnt="5"/>
      <dgm:spPr/>
    </dgm:pt>
    <dgm:pt modelId="{719E6794-B7EE-4634-AF1A-187AF5392A4C}" type="pres">
      <dgm:prSet presAssocID="{AC69CC23-5210-4064-9F44-4D261DF6BAF5}" presName="hierChild4" presStyleCnt="0"/>
      <dgm:spPr/>
    </dgm:pt>
    <dgm:pt modelId="{500C96BA-793F-4819-9AAE-BFA524FE933F}" type="pres">
      <dgm:prSet presAssocID="{AC69CC23-5210-4064-9F44-4D261DF6BAF5}" presName="hierChild5" presStyleCnt="0"/>
      <dgm:spPr/>
    </dgm:pt>
    <dgm:pt modelId="{28E895EB-6775-4598-A1B7-FD1FF8B0C04C}" type="pres">
      <dgm:prSet presAssocID="{3C1D4E26-C666-4939-B78E-E108853AB575}" presName="hierChild5" presStyleCnt="0"/>
      <dgm:spPr/>
    </dgm:pt>
    <dgm:pt modelId="{44948758-D9A5-49B9-BF15-EC88E05DDEDA}" type="pres">
      <dgm:prSet presAssocID="{C31FEE66-D652-4C33-966B-EDB5BB814680}" presName="hierChild5" presStyleCnt="0"/>
      <dgm:spPr/>
    </dgm:pt>
    <dgm:pt modelId="{F96021C3-D5CA-4F26-8F3E-0015381554DF}" type="pres">
      <dgm:prSet presAssocID="{D35D7CFC-B047-4943-A488-CF778E5BFF44}" presName="Name37" presStyleLbl="parChTrans1D2" presStyleIdx="2" presStyleCnt="6"/>
      <dgm:spPr/>
    </dgm:pt>
    <dgm:pt modelId="{18E5DF1B-CF0B-41E0-9AFA-43E9E7CFF676}" type="pres">
      <dgm:prSet presAssocID="{CF4A4BF7-81B3-443E-A795-243C362E4504}" presName="hierRoot2" presStyleCnt="0">
        <dgm:presLayoutVars>
          <dgm:hierBranch val="init"/>
        </dgm:presLayoutVars>
      </dgm:prSet>
      <dgm:spPr/>
    </dgm:pt>
    <dgm:pt modelId="{390ADA12-AA82-472F-A5E8-F9A907AC7752}" type="pres">
      <dgm:prSet presAssocID="{CF4A4BF7-81B3-443E-A795-243C362E4504}" presName="rootComposite" presStyleCnt="0"/>
      <dgm:spPr/>
    </dgm:pt>
    <dgm:pt modelId="{C71B1414-6A86-4EAA-94A2-A12A8FCD0DA4}" type="pres">
      <dgm:prSet presAssocID="{CF4A4BF7-81B3-443E-A795-243C362E4504}" presName="rootText" presStyleLbl="node2" presStyleIdx="2" presStyleCnt="5">
        <dgm:presLayoutVars>
          <dgm:chPref val="3"/>
        </dgm:presLayoutVars>
      </dgm:prSet>
      <dgm:spPr/>
    </dgm:pt>
    <dgm:pt modelId="{92B9C5BA-9826-4F8B-ACE9-5D4D20DCA2BC}" type="pres">
      <dgm:prSet presAssocID="{CF4A4BF7-81B3-443E-A795-243C362E4504}" presName="rootConnector" presStyleLbl="node2" presStyleIdx="2" presStyleCnt="5"/>
      <dgm:spPr/>
    </dgm:pt>
    <dgm:pt modelId="{DD1601B3-0CF2-4C85-BE04-660DEA598D56}" type="pres">
      <dgm:prSet presAssocID="{CF4A4BF7-81B3-443E-A795-243C362E4504}" presName="hierChild4" presStyleCnt="0"/>
      <dgm:spPr/>
    </dgm:pt>
    <dgm:pt modelId="{235DAF4D-B26C-4FB7-96F5-009F8E4A0656}" type="pres">
      <dgm:prSet presAssocID="{74A55275-96D6-4146-B5B9-6BA5AFEA3E47}" presName="Name37" presStyleLbl="parChTrans1D3" presStyleIdx="2" presStyleCnt="6"/>
      <dgm:spPr/>
    </dgm:pt>
    <dgm:pt modelId="{202DE9FF-B2F4-44D6-B523-0BFEDB6A77B2}" type="pres">
      <dgm:prSet presAssocID="{94D4B45D-B43C-4930-9247-B6FCF90CE910}" presName="hierRoot2" presStyleCnt="0">
        <dgm:presLayoutVars>
          <dgm:hierBranch val="init"/>
        </dgm:presLayoutVars>
      </dgm:prSet>
      <dgm:spPr/>
    </dgm:pt>
    <dgm:pt modelId="{90BE89B1-87CE-4172-A3B8-4FF55CB0DF16}" type="pres">
      <dgm:prSet presAssocID="{94D4B45D-B43C-4930-9247-B6FCF90CE910}" presName="rootComposite" presStyleCnt="0"/>
      <dgm:spPr/>
    </dgm:pt>
    <dgm:pt modelId="{06D98F03-EB38-4D6E-AEF0-7E72E24D3988}" type="pres">
      <dgm:prSet presAssocID="{94D4B45D-B43C-4930-9247-B6FCF90CE910}" presName="rootText" presStyleLbl="node3" presStyleIdx="2" presStyleCnt="6">
        <dgm:presLayoutVars>
          <dgm:chPref val="3"/>
        </dgm:presLayoutVars>
      </dgm:prSet>
      <dgm:spPr/>
    </dgm:pt>
    <dgm:pt modelId="{818514BC-9A4D-4CE5-832C-894B475CCFA2}" type="pres">
      <dgm:prSet presAssocID="{94D4B45D-B43C-4930-9247-B6FCF90CE910}" presName="rootConnector" presStyleLbl="node3" presStyleIdx="2" presStyleCnt="6"/>
      <dgm:spPr/>
    </dgm:pt>
    <dgm:pt modelId="{FA4C864F-77F8-4BFA-84D6-BFFE40E7E2C3}" type="pres">
      <dgm:prSet presAssocID="{94D4B45D-B43C-4930-9247-B6FCF90CE910}" presName="hierChild4" presStyleCnt="0"/>
      <dgm:spPr/>
    </dgm:pt>
    <dgm:pt modelId="{A64C711E-C6DB-4C43-B07C-CA5B4300C5ED}" type="pres">
      <dgm:prSet presAssocID="{B3E3A559-B9EC-4ED8-9BB7-1EC06F203E3B}" presName="Name37" presStyleLbl="parChTrans1D4" presStyleIdx="2" presStyleCnt="5"/>
      <dgm:spPr/>
    </dgm:pt>
    <dgm:pt modelId="{776DA3DA-8302-4014-AD5C-FB96A3B02EF8}" type="pres">
      <dgm:prSet presAssocID="{06D593CF-4C50-4E52-87A9-59B08598D76A}" presName="hierRoot2" presStyleCnt="0">
        <dgm:presLayoutVars>
          <dgm:hierBranch val="init"/>
        </dgm:presLayoutVars>
      </dgm:prSet>
      <dgm:spPr/>
    </dgm:pt>
    <dgm:pt modelId="{65BB980D-E7ED-402D-84C1-96D4EB4379CB}" type="pres">
      <dgm:prSet presAssocID="{06D593CF-4C50-4E52-87A9-59B08598D76A}" presName="rootComposite" presStyleCnt="0"/>
      <dgm:spPr/>
    </dgm:pt>
    <dgm:pt modelId="{217DB011-E413-4CDD-B8BA-4AF789600506}" type="pres">
      <dgm:prSet presAssocID="{06D593CF-4C50-4E52-87A9-59B08598D76A}" presName="rootText" presStyleLbl="node4" presStyleIdx="2" presStyleCnt="5">
        <dgm:presLayoutVars>
          <dgm:chPref val="3"/>
        </dgm:presLayoutVars>
      </dgm:prSet>
      <dgm:spPr/>
    </dgm:pt>
    <dgm:pt modelId="{D435D49F-2F6B-4D18-AEF3-847C84F0B150}" type="pres">
      <dgm:prSet presAssocID="{06D593CF-4C50-4E52-87A9-59B08598D76A}" presName="rootConnector" presStyleLbl="node4" presStyleIdx="2" presStyleCnt="5"/>
      <dgm:spPr/>
    </dgm:pt>
    <dgm:pt modelId="{28075D13-A4E3-44D5-A9C4-ACB173587075}" type="pres">
      <dgm:prSet presAssocID="{06D593CF-4C50-4E52-87A9-59B08598D76A}" presName="hierChild4" presStyleCnt="0"/>
      <dgm:spPr/>
    </dgm:pt>
    <dgm:pt modelId="{7980FE4A-4D87-4ED6-AB9B-0C4B15A9A976}" type="pres">
      <dgm:prSet presAssocID="{06D593CF-4C50-4E52-87A9-59B08598D76A}" presName="hierChild5" presStyleCnt="0"/>
      <dgm:spPr/>
    </dgm:pt>
    <dgm:pt modelId="{82A54861-46CE-4C2C-8B53-D96725C7E747}" type="pres">
      <dgm:prSet presAssocID="{94D4B45D-B43C-4930-9247-B6FCF90CE910}" presName="hierChild5" presStyleCnt="0"/>
      <dgm:spPr/>
    </dgm:pt>
    <dgm:pt modelId="{0D3A19C0-1BE6-45A3-91CE-2F1AD1C369BD}" type="pres">
      <dgm:prSet presAssocID="{CF4A4BF7-81B3-443E-A795-243C362E4504}" presName="hierChild5" presStyleCnt="0"/>
      <dgm:spPr/>
    </dgm:pt>
    <dgm:pt modelId="{683C175D-EE10-4404-9175-BEDEAE4482D2}" type="pres">
      <dgm:prSet presAssocID="{E569250F-6E40-4C0C-8124-B12DE57EE273}" presName="Name37" presStyleLbl="parChTrans1D2" presStyleIdx="3" presStyleCnt="6"/>
      <dgm:spPr/>
    </dgm:pt>
    <dgm:pt modelId="{35265DD0-5BEA-41B5-9FA2-7585BF4254AB}" type="pres">
      <dgm:prSet presAssocID="{23F1E684-EB4D-4B76-A0BC-CFC5A70323FE}" presName="hierRoot2" presStyleCnt="0">
        <dgm:presLayoutVars>
          <dgm:hierBranch val="init"/>
        </dgm:presLayoutVars>
      </dgm:prSet>
      <dgm:spPr/>
    </dgm:pt>
    <dgm:pt modelId="{D0C3386B-C4A3-4B6A-8B58-08E95CF20EF5}" type="pres">
      <dgm:prSet presAssocID="{23F1E684-EB4D-4B76-A0BC-CFC5A70323FE}" presName="rootComposite" presStyleCnt="0"/>
      <dgm:spPr/>
    </dgm:pt>
    <dgm:pt modelId="{8FFD1265-355F-425F-916B-588A03671BC8}" type="pres">
      <dgm:prSet presAssocID="{23F1E684-EB4D-4B76-A0BC-CFC5A70323FE}" presName="rootText" presStyleLbl="node2" presStyleIdx="3" presStyleCnt="5">
        <dgm:presLayoutVars>
          <dgm:chPref val="3"/>
        </dgm:presLayoutVars>
      </dgm:prSet>
      <dgm:spPr/>
    </dgm:pt>
    <dgm:pt modelId="{355A1D51-AF53-4898-B592-53AB24041E3B}" type="pres">
      <dgm:prSet presAssocID="{23F1E684-EB4D-4B76-A0BC-CFC5A70323FE}" presName="rootConnector" presStyleLbl="node2" presStyleIdx="3" presStyleCnt="5"/>
      <dgm:spPr/>
    </dgm:pt>
    <dgm:pt modelId="{E3672DCE-C852-4315-9C84-0DE476B9DF5E}" type="pres">
      <dgm:prSet presAssocID="{23F1E684-EB4D-4B76-A0BC-CFC5A70323FE}" presName="hierChild4" presStyleCnt="0"/>
      <dgm:spPr/>
    </dgm:pt>
    <dgm:pt modelId="{9C8A9BC7-17F8-4415-8F41-F948C83695A4}" type="pres">
      <dgm:prSet presAssocID="{FC855D57-D70B-4D3D-8488-6A678D9E8D03}" presName="Name37" presStyleLbl="parChTrans1D3" presStyleIdx="3" presStyleCnt="6"/>
      <dgm:spPr/>
    </dgm:pt>
    <dgm:pt modelId="{E638C8F6-84A9-4D61-B90D-5C24E81D7E9A}" type="pres">
      <dgm:prSet presAssocID="{A876F2ED-FB9B-4FE6-B506-ABA2D58041FB}" presName="hierRoot2" presStyleCnt="0">
        <dgm:presLayoutVars>
          <dgm:hierBranch val="init"/>
        </dgm:presLayoutVars>
      </dgm:prSet>
      <dgm:spPr/>
    </dgm:pt>
    <dgm:pt modelId="{67ABACE0-BA15-45B6-B61F-5B6083C99B43}" type="pres">
      <dgm:prSet presAssocID="{A876F2ED-FB9B-4FE6-B506-ABA2D58041FB}" presName="rootComposite" presStyleCnt="0"/>
      <dgm:spPr/>
    </dgm:pt>
    <dgm:pt modelId="{C4DC16A9-F54D-440B-BF4F-36462A514A01}" type="pres">
      <dgm:prSet presAssocID="{A876F2ED-FB9B-4FE6-B506-ABA2D58041FB}" presName="rootText" presStyleLbl="node3" presStyleIdx="3" presStyleCnt="6">
        <dgm:presLayoutVars>
          <dgm:chPref val="3"/>
        </dgm:presLayoutVars>
      </dgm:prSet>
      <dgm:spPr/>
    </dgm:pt>
    <dgm:pt modelId="{FBEF104F-46AF-4E10-9FFC-C167C1A338FC}" type="pres">
      <dgm:prSet presAssocID="{A876F2ED-FB9B-4FE6-B506-ABA2D58041FB}" presName="rootConnector" presStyleLbl="node3" presStyleIdx="3" presStyleCnt="6"/>
      <dgm:spPr/>
    </dgm:pt>
    <dgm:pt modelId="{6CFD0A78-38C2-4BA4-8D14-A8EE6EACFB2F}" type="pres">
      <dgm:prSet presAssocID="{A876F2ED-FB9B-4FE6-B506-ABA2D58041FB}" presName="hierChild4" presStyleCnt="0"/>
      <dgm:spPr/>
    </dgm:pt>
    <dgm:pt modelId="{07706D39-F899-47E2-AFB8-37CAC32DDAF6}" type="pres">
      <dgm:prSet presAssocID="{DE63B0D5-6C11-4B25-A1D8-FC565406C236}" presName="Name37" presStyleLbl="parChTrans1D4" presStyleIdx="3" presStyleCnt="5"/>
      <dgm:spPr/>
    </dgm:pt>
    <dgm:pt modelId="{25738D9B-59DB-4877-971E-0FF69AE5EA8C}" type="pres">
      <dgm:prSet presAssocID="{EF4F004C-28AB-4BB5-95B7-1148F409A4B7}" presName="hierRoot2" presStyleCnt="0">
        <dgm:presLayoutVars>
          <dgm:hierBranch val="init"/>
        </dgm:presLayoutVars>
      </dgm:prSet>
      <dgm:spPr/>
    </dgm:pt>
    <dgm:pt modelId="{0D6FB7EF-3BA6-40ED-9C55-15A556726B8F}" type="pres">
      <dgm:prSet presAssocID="{EF4F004C-28AB-4BB5-95B7-1148F409A4B7}" presName="rootComposite" presStyleCnt="0"/>
      <dgm:spPr/>
    </dgm:pt>
    <dgm:pt modelId="{7C03F199-0070-4D90-B4CE-4B4D7BA10F11}" type="pres">
      <dgm:prSet presAssocID="{EF4F004C-28AB-4BB5-95B7-1148F409A4B7}" presName="rootText" presStyleLbl="node4" presStyleIdx="3" presStyleCnt="5">
        <dgm:presLayoutVars>
          <dgm:chPref val="3"/>
        </dgm:presLayoutVars>
      </dgm:prSet>
      <dgm:spPr/>
    </dgm:pt>
    <dgm:pt modelId="{4968862B-1DFD-497F-85B7-C9071D905645}" type="pres">
      <dgm:prSet presAssocID="{EF4F004C-28AB-4BB5-95B7-1148F409A4B7}" presName="rootConnector" presStyleLbl="node4" presStyleIdx="3" presStyleCnt="5"/>
      <dgm:spPr/>
    </dgm:pt>
    <dgm:pt modelId="{919B90CF-00D7-49B2-A20A-239369232434}" type="pres">
      <dgm:prSet presAssocID="{EF4F004C-28AB-4BB5-95B7-1148F409A4B7}" presName="hierChild4" presStyleCnt="0"/>
      <dgm:spPr/>
    </dgm:pt>
    <dgm:pt modelId="{4057DFEA-5FC0-4248-8A62-182D0FFEDE62}" type="pres">
      <dgm:prSet presAssocID="{EF4F004C-28AB-4BB5-95B7-1148F409A4B7}" presName="hierChild5" presStyleCnt="0"/>
      <dgm:spPr/>
    </dgm:pt>
    <dgm:pt modelId="{2725D1CE-35C6-4BA2-B487-E5172FFD22A2}" type="pres">
      <dgm:prSet presAssocID="{A876F2ED-FB9B-4FE6-B506-ABA2D58041FB}" presName="hierChild5" presStyleCnt="0"/>
      <dgm:spPr/>
    </dgm:pt>
    <dgm:pt modelId="{EBF31461-5745-4753-8333-D6D14968C130}" type="pres">
      <dgm:prSet presAssocID="{23F1E684-EB4D-4B76-A0BC-CFC5A70323FE}" presName="hierChild5" presStyleCnt="0"/>
      <dgm:spPr/>
    </dgm:pt>
    <dgm:pt modelId="{1231141F-41CD-4257-BEB2-DE6D53CE4A2A}" type="pres">
      <dgm:prSet presAssocID="{8B532C04-07A4-4FF3-9CC5-607C9DDC614D}" presName="Name37" presStyleLbl="parChTrans1D2" presStyleIdx="4" presStyleCnt="6"/>
      <dgm:spPr/>
    </dgm:pt>
    <dgm:pt modelId="{F95C45E2-D2AB-4530-A7B4-2F56D7BC3855}" type="pres">
      <dgm:prSet presAssocID="{9487C9FA-E58A-4D6C-A120-AD0281C93E05}" presName="hierRoot2" presStyleCnt="0">
        <dgm:presLayoutVars>
          <dgm:hierBranch val="init"/>
        </dgm:presLayoutVars>
      </dgm:prSet>
      <dgm:spPr/>
    </dgm:pt>
    <dgm:pt modelId="{8B8F9EC1-6947-4226-A5DD-385C9909E142}" type="pres">
      <dgm:prSet presAssocID="{9487C9FA-E58A-4D6C-A120-AD0281C93E05}" presName="rootComposite" presStyleCnt="0"/>
      <dgm:spPr/>
    </dgm:pt>
    <dgm:pt modelId="{19881EA2-15C6-4B98-A00D-BF70E00B9241}" type="pres">
      <dgm:prSet presAssocID="{9487C9FA-E58A-4D6C-A120-AD0281C93E05}" presName="rootText" presStyleLbl="node2" presStyleIdx="4" presStyleCnt="5">
        <dgm:presLayoutVars>
          <dgm:chPref val="3"/>
        </dgm:presLayoutVars>
      </dgm:prSet>
      <dgm:spPr/>
    </dgm:pt>
    <dgm:pt modelId="{A987D94F-C9FE-4AAE-A2C8-6AE4E40B68B8}" type="pres">
      <dgm:prSet presAssocID="{9487C9FA-E58A-4D6C-A120-AD0281C93E05}" presName="rootConnector" presStyleLbl="node2" presStyleIdx="4" presStyleCnt="5"/>
      <dgm:spPr/>
    </dgm:pt>
    <dgm:pt modelId="{819A1C11-AC62-4D61-9D5A-B8A2ACAFBB2E}" type="pres">
      <dgm:prSet presAssocID="{9487C9FA-E58A-4D6C-A120-AD0281C93E05}" presName="hierChild4" presStyleCnt="0"/>
      <dgm:spPr/>
    </dgm:pt>
    <dgm:pt modelId="{A1A44977-7443-47ED-9BBE-5B6F771B4C80}" type="pres">
      <dgm:prSet presAssocID="{9D0C71A0-0126-4AC3-9FEB-F07A0C9632A9}" presName="Name37" presStyleLbl="parChTrans1D3" presStyleIdx="4" presStyleCnt="6"/>
      <dgm:spPr/>
    </dgm:pt>
    <dgm:pt modelId="{DF6F7715-8A7D-4714-A8BF-2AADF92CF39F}" type="pres">
      <dgm:prSet presAssocID="{75A18B52-8C02-4FB4-89F9-EFEEC6D7DAA3}" presName="hierRoot2" presStyleCnt="0">
        <dgm:presLayoutVars>
          <dgm:hierBranch val="init"/>
        </dgm:presLayoutVars>
      </dgm:prSet>
      <dgm:spPr/>
    </dgm:pt>
    <dgm:pt modelId="{D4D02A53-E4C3-43E4-8882-260C812C91A4}" type="pres">
      <dgm:prSet presAssocID="{75A18B52-8C02-4FB4-89F9-EFEEC6D7DAA3}" presName="rootComposite" presStyleCnt="0"/>
      <dgm:spPr/>
    </dgm:pt>
    <dgm:pt modelId="{5212385F-E3E8-40E1-B8C8-5C3ED1B2CBB7}" type="pres">
      <dgm:prSet presAssocID="{75A18B52-8C02-4FB4-89F9-EFEEC6D7DAA3}" presName="rootText" presStyleLbl="node3" presStyleIdx="4" presStyleCnt="6">
        <dgm:presLayoutVars>
          <dgm:chPref val="3"/>
        </dgm:presLayoutVars>
      </dgm:prSet>
      <dgm:spPr/>
    </dgm:pt>
    <dgm:pt modelId="{0DFAF37C-8140-43FD-82FA-1E1A04FBA05D}" type="pres">
      <dgm:prSet presAssocID="{75A18B52-8C02-4FB4-89F9-EFEEC6D7DAA3}" presName="rootConnector" presStyleLbl="node3" presStyleIdx="4" presStyleCnt="6"/>
      <dgm:spPr/>
    </dgm:pt>
    <dgm:pt modelId="{13A488DC-4CB7-4A30-959B-4235D0A8908B}" type="pres">
      <dgm:prSet presAssocID="{75A18B52-8C02-4FB4-89F9-EFEEC6D7DAA3}" presName="hierChild4" presStyleCnt="0"/>
      <dgm:spPr/>
    </dgm:pt>
    <dgm:pt modelId="{E424F476-4FB4-41FE-9F7C-4C9C196921C1}" type="pres">
      <dgm:prSet presAssocID="{B94A51A6-A51A-4A4E-886D-2AA3895650AC}" presName="Name37" presStyleLbl="parChTrans1D4" presStyleIdx="4" presStyleCnt="5"/>
      <dgm:spPr/>
    </dgm:pt>
    <dgm:pt modelId="{11908FC6-37E4-4B5D-8FB7-77DC08F342A9}" type="pres">
      <dgm:prSet presAssocID="{12AB584F-1480-4166-86F8-7BBA004F97CA}" presName="hierRoot2" presStyleCnt="0">
        <dgm:presLayoutVars>
          <dgm:hierBranch val="init"/>
        </dgm:presLayoutVars>
      </dgm:prSet>
      <dgm:spPr/>
    </dgm:pt>
    <dgm:pt modelId="{E86F8517-8A41-4170-8D3D-BBF1C4385FF1}" type="pres">
      <dgm:prSet presAssocID="{12AB584F-1480-4166-86F8-7BBA004F97CA}" presName="rootComposite" presStyleCnt="0"/>
      <dgm:spPr/>
    </dgm:pt>
    <dgm:pt modelId="{1388CB04-5C08-48DE-A993-F4D67CD28B97}" type="pres">
      <dgm:prSet presAssocID="{12AB584F-1480-4166-86F8-7BBA004F97CA}" presName="rootText" presStyleLbl="node4" presStyleIdx="4" presStyleCnt="5">
        <dgm:presLayoutVars>
          <dgm:chPref val="3"/>
        </dgm:presLayoutVars>
      </dgm:prSet>
      <dgm:spPr/>
    </dgm:pt>
    <dgm:pt modelId="{5079F2CF-929D-4AA8-9A7F-068C7411032A}" type="pres">
      <dgm:prSet presAssocID="{12AB584F-1480-4166-86F8-7BBA004F97CA}" presName="rootConnector" presStyleLbl="node4" presStyleIdx="4" presStyleCnt="5"/>
      <dgm:spPr/>
    </dgm:pt>
    <dgm:pt modelId="{1A478029-7CB9-4668-991F-6BF8A1001F2D}" type="pres">
      <dgm:prSet presAssocID="{12AB584F-1480-4166-86F8-7BBA004F97CA}" presName="hierChild4" presStyleCnt="0"/>
      <dgm:spPr/>
    </dgm:pt>
    <dgm:pt modelId="{9059BE82-3E24-4F50-8D98-78AD665E3C5B}" type="pres">
      <dgm:prSet presAssocID="{12AB584F-1480-4166-86F8-7BBA004F97CA}" presName="hierChild5" presStyleCnt="0"/>
      <dgm:spPr/>
    </dgm:pt>
    <dgm:pt modelId="{FAB25860-6E7D-4C41-AB31-993D8E32F792}" type="pres">
      <dgm:prSet presAssocID="{75A18B52-8C02-4FB4-89F9-EFEEC6D7DAA3}" presName="hierChild5" presStyleCnt="0"/>
      <dgm:spPr/>
    </dgm:pt>
    <dgm:pt modelId="{8D26D1A2-2AF6-4AE8-8038-4464A48C4875}" type="pres">
      <dgm:prSet presAssocID="{D664D845-2377-4992-8399-F76416398567}" presName="Name37" presStyleLbl="parChTrans1D3" presStyleIdx="5" presStyleCnt="6"/>
      <dgm:spPr/>
    </dgm:pt>
    <dgm:pt modelId="{0CF60BA3-2EC2-4918-A2ED-DFEFDFCB9071}" type="pres">
      <dgm:prSet presAssocID="{AD9070D2-3CC3-4D9C-97EF-551E8F520C03}" presName="hierRoot2" presStyleCnt="0">
        <dgm:presLayoutVars>
          <dgm:hierBranch val="init"/>
        </dgm:presLayoutVars>
      </dgm:prSet>
      <dgm:spPr/>
    </dgm:pt>
    <dgm:pt modelId="{E6BCE6D1-C787-4141-9AD1-785B7C6F32F1}" type="pres">
      <dgm:prSet presAssocID="{AD9070D2-3CC3-4D9C-97EF-551E8F520C03}" presName="rootComposite" presStyleCnt="0"/>
      <dgm:spPr/>
    </dgm:pt>
    <dgm:pt modelId="{16CDDE37-F6A9-431D-9197-8FDFAE2F37C5}" type="pres">
      <dgm:prSet presAssocID="{AD9070D2-3CC3-4D9C-97EF-551E8F520C03}" presName="rootText" presStyleLbl="node3" presStyleIdx="5" presStyleCnt="6">
        <dgm:presLayoutVars>
          <dgm:chPref val="3"/>
        </dgm:presLayoutVars>
      </dgm:prSet>
      <dgm:spPr/>
    </dgm:pt>
    <dgm:pt modelId="{AF367BAF-D9A0-4E3B-9E84-B6742D07E8BF}" type="pres">
      <dgm:prSet presAssocID="{AD9070D2-3CC3-4D9C-97EF-551E8F520C03}" presName="rootConnector" presStyleLbl="node3" presStyleIdx="5" presStyleCnt="6"/>
      <dgm:spPr/>
    </dgm:pt>
    <dgm:pt modelId="{635C2CEC-ACAF-4FB5-B5C8-900C6AAF2854}" type="pres">
      <dgm:prSet presAssocID="{AD9070D2-3CC3-4D9C-97EF-551E8F520C03}" presName="hierChild4" presStyleCnt="0"/>
      <dgm:spPr/>
    </dgm:pt>
    <dgm:pt modelId="{2C4AE5C6-7632-426C-8832-434F8BA253BD}" type="pres">
      <dgm:prSet presAssocID="{AD9070D2-3CC3-4D9C-97EF-551E8F520C03}" presName="hierChild5" presStyleCnt="0"/>
      <dgm:spPr/>
    </dgm:pt>
    <dgm:pt modelId="{B36B9081-7972-4BE2-B3C0-01C83F4A0160}" type="pres">
      <dgm:prSet presAssocID="{9487C9FA-E58A-4D6C-A120-AD0281C93E05}" presName="hierChild5" presStyleCnt="0"/>
      <dgm:spPr/>
    </dgm:pt>
    <dgm:pt modelId="{223A9AD3-129A-4899-ACCF-B656A8DDBD9A}" type="pres">
      <dgm:prSet presAssocID="{76BF8EE2-B913-4746-8409-E0BC58991CED}" presName="hierChild3" presStyleCnt="0"/>
      <dgm:spPr/>
    </dgm:pt>
    <dgm:pt modelId="{D06EC9BE-183F-4EAB-86A0-31AD5AD7C9E4}" type="pres">
      <dgm:prSet presAssocID="{95654C17-1B0C-4436-9CCB-6AD482F643F7}" presName="Name111" presStyleLbl="parChTrans1D2" presStyleIdx="5" presStyleCnt="6"/>
      <dgm:spPr/>
    </dgm:pt>
    <dgm:pt modelId="{B4FAF7B2-BF29-4104-A754-FB8F02B23802}" type="pres">
      <dgm:prSet presAssocID="{93E156C1-3018-494B-AF03-6C82CA96DB87}" presName="hierRoot3" presStyleCnt="0">
        <dgm:presLayoutVars>
          <dgm:hierBranch val="init"/>
        </dgm:presLayoutVars>
      </dgm:prSet>
      <dgm:spPr/>
    </dgm:pt>
    <dgm:pt modelId="{3EF07FF5-2497-46A0-A11D-C9D7C061E5B2}" type="pres">
      <dgm:prSet presAssocID="{93E156C1-3018-494B-AF03-6C82CA96DB87}" presName="rootComposite3" presStyleCnt="0"/>
      <dgm:spPr/>
    </dgm:pt>
    <dgm:pt modelId="{88D2DE3E-1B1B-4B36-A939-AFDAF49FDA8C}" type="pres">
      <dgm:prSet presAssocID="{93E156C1-3018-494B-AF03-6C82CA96DB87}" presName="rootText3" presStyleLbl="asst1" presStyleIdx="0" presStyleCnt="1" custLinFactNeighborX="60500" custLinFactNeighborY="0">
        <dgm:presLayoutVars>
          <dgm:chPref val="3"/>
        </dgm:presLayoutVars>
      </dgm:prSet>
      <dgm:spPr/>
    </dgm:pt>
    <dgm:pt modelId="{20A6F95C-D781-4AD9-A95E-8779C228369B}" type="pres">
      <dgm:prSet presAssocID="{93E156C1-3018-494B-AF03-6C82CA96DB87}" presName="rootConnector3" presStyleLbl="asst1" presStyleIdx="0" presStyleCnt="1"/>
      <dgm:spPr/>
    </dgm:pt>
    <dgm:pt modelId="{D8963EFC-0CF3-42DE-9FF5-E4A7264E720F}" type="pres">
      <dgm:prSet presAssocID="{93E156C1-3018-494B-AF03-6C82CA96DB87}" presName="hierChild6" presStyleCnt="0"/>
      <dgm:spPr/>
    </dgm:pt>
    <dgm:pt modelId="{2A04044E-9E58-4E82-8E98-01BBB5548B4E}" type="pres">
      <dgm:prSet presAssocID="{93E156C1-3018-494B-AF03-6C82CA96DB87}" presName="hierChild7" presStyleCnt="0"/>
      <dgm:spPr/>
    </dgm:pt>
  </dgm:ptLst>
  <dgm:cxnLst>
    <dgm:cxn modelId="{9466B007-0F2C-46C3-BED1-ED0CFC400E2A}" type="presOf" srcId="{CDC54C79-AEE2-446C-9FA1-C1D882EE8409}" destId="{3906EC7E-F9D6-4355-87E2-10ADB8937DD2}" srcOrd="0" destOrd="0" presId="urn:microsoft.com/office/officeart/2005/8/layout/orgChart1"/>
    <dgm:cxn modelId="{1ACFD50D-5506-4EA0-A42A-4C8DB5B1ED7D}" srcId="{9487C9FA-E58A-4D6C-A120-AD0281C93E05}" destId="{AD9070D2-3CC3-4D9C-97EF-551E8F520C03}" srcOrd="1" destOrd="0" parTransId="{D664D845-2377-4992-8399-F76416398567}" sibTransId="{B353E9BC-9B37-434B-A503-5CB84A9910BB}"/>
    <dgm:cxn modelId="{59A4A60F-77C6-4417-862A-02F19323BB93}" srcId="{94D4B45D-B43C-4930-9247-B6FCF90CE910}" destId="{06D593CF-4C50-4E52-87A9-59B08598D76A}" srcOrd="0" destOrd="0" parTransId="{B3E3A559-B9EC-4ED8-9BB7-1EC06F203E3B}" sibTransId="{4496EB66-890F-464D-801D-E3B91547DFA7}"/>
    <dgm:cxn modelId="{62BB6310-8DC3-4C28-A0A3-C1919D3718D1}" srcId="{76BF8EE2-B913-4746-8409-E0BC58991CED}" destId="{1C508EA3-A235-45D7-ACBB-6910232523FF}" srcOrd="1" destOrd="0" parTransId="{152571DA-FB49-4C46-93A2-DF524DC7D54A}" sibTransId="{D962782A-C1B2-4940-AB49-50198E96E7EC}"/>
    <dgm:cxn modelId="{EEC96F14-A1CD-4F05-BDD4-D482773CCB36}" type="presOf" srcId="{D664D845-2377-4992-8399-F76416398567}" destId="{8D26D1A2-2AF6-4AE8-8038-4464A48C4875}" srcOrd="0" destOrd="0" presId="urn:microsoft.com/office/officeart/2005/8/layout/orgChart1"/>
    <dgm:cxn modelId="{D7B58F18-3D34-4294-9F25-8258EB343304}" type="presOf" srcId="{8B532C04-07A4-4FF3-9CC5-607C9DDC614D}" destId="{1231141F-41CD-4257-BEB2-DE6D53CE4A2A}" srcOrd="0" destOrd="0" presId="urn:microsoft.com/office/officeart/2005/8/layout/orgChart1"/>
    <dgm:cxn modelId="{078A491D-7952-4211-BC0D-CB97F8E591E4}" type="presOf" srcId="{9CC42804-63D6-4886-83AA-584A5F483DFF}" destId="{FEFFFA14-4BE6-4A8D-B531-18B5227895F9}" srcOrd="0" destOrd="0" presId="urn:microsoft.com/office/officeart/2005/8/layout/orgChart1"/>
    <dgm:cxn modelId="{0AE4E51D-B8F2-419A-AD41-60E22D0C673D}" type="presOf" srcId="{12AB584F-1480-4166-86F8-7BBA004F97CA}" destId="{5079F2CF-929D-4AA8-9A7F-068C7411032A}" srcOrd="1" destOrd="0" presId="urn:microsoft.com/office/officeart/2005/8/layout/orgChart1"/>
    <dgm:cxn modelId="{BFA8F420-9500-48D5-BF1E-1B6801613651}" type="presOf" srcId="{95654C17-1B0C-4436-9CCB-6AD482F643F7}" destId="{D06EC9BE-183F-4EAB-86A0-31AD5AD7C9E4}" srcOrd="0" destOrd="0" presId="urn:microsoft.com/office/officeart/2005/8/layout/orgChart1"/>
    <dgm:cxn modelId="{DF63DA22-992A-41AF-AAB7-4B41AA09DBB3}" type="presOf" srcId="{93E156C1-3018-494B-AF03-6C82CA96DB87}" destId="{88D2DE3E-1B1B-4B36-A939-AFDAF49FDA8C}" srcOrd="0" destOrd="0" presId="urn:microsoft.com/office/officeart/2005/8/layout/orgChart1"/>
    <dgm:cxn modelId="{9533CD23-370D-4F73-961F-B219D5107422}" type="presOf" srcId="{C31FEE66-D652-4C33-966B-EDB5BB814680}" destId="{38B19402-C8EB-425F-B5F5-B8B8DF389256}" srcOrd="0" destOrd="0" presId="urn:microsoft.com/office/officeart/2005/8/layout/orgChart1"/>
    <dgm:cxn modelId="{2AE89628-27E9-4C84-9739-59A30697B5AC}" type="presOf" srcId="{AD9070D2-3CC3-4D9C-97EF-551E8F520C03}" destId="{AF367BAF-D9A0-4E3B-9E84-B6742D07E8BF}" srcOrd="1" destOrd="0" presId="urn:microsoft.com/office/officeart/2005/8/layout/orgChart1"/>
    <dgm:cxn modelId="{0501A22A-CBA9-4D1E-B3D5-9F4617451492}" srcId="{76BF8EE2-B913-4746-8409-E0BC58991CED}" destId="{CF4A4BF7-81B3-443E-A795-243C362E4504}" srcOrd="3" destOrd="0" parTransId="{D35D7CFC-B047-4943-A488-CF778E5BFF44}" sibTransId="{D6EF45C8-858C-47F8-B18D-2EAC50D65D21}"/>
    <dgm:cxn modelId="{54536C33-9E1B-4DC8-987C-DF752DE9E185}" type="presOf" srcId="{7439F80E-1AA1-4B45-A3E9-E558E56750BD}" destId="{F77FC934-FD9D-4D39-B27F-CA4A5A469973}" srcOrd="0" destOrd="0" presId="urn:microsoft.com/office/officeart/2005/8/layout/orgChart1"/>
    <dgm:cxn modelId="{6BB5BB35-4B9A-433D-BBBA-4097747D3585}" srcId="{76BF8EE2-B913-4746-8409-E0BC58991CED}" destId="{C31FEE66-D652-4C33-966B-EDB5BB814680}" srcOrd="2" destOrd="0" parTransId="{ED64DA52-B651-4306-AA9C-768192B4D3D7}" sibTransId="{58D480AA-4DD8-4DEE-8EF7-410DC470B9DB}"/>
    <dgm:cxn modelId="{B11AAA37-2B7F-4105-AD6F-CCC0F051BC05}" type="presOf" srcId="{3C1D4E26-C666-4939-B78E-E108853AB575}" destId="{15FAF5E7-A993-455F-9453-EC83585B3C55}" srcOrd="1" destOrd="0" presId="urn:microsoft.com/office/officeart/2005/8/layout/orgChart1"/>
    <dgm:cxn modelId="{5554EA37-8870-441F-B3F9-F016D05BF990}" type="presOf" srcId="{93E156C1-3018-494B-AF03-6C82CA96DB87}" destId="{20A6F95C-D781-4AD9-A95E-8779C228369B}" srcOrd="1" destOrd="0" presId="urn:microsoft.com/office/officeart/2005/8/layout/orgChart1"/>
    <dgm:cxn modelId="{91D69C3A-1808-41CA-9D15-D7A937B91621}" type="presOf" srcId="{75A18B52-8C02-4FB4-89F9-EFEEC6D7DAA3}" destId="{5212385F-E3E8-40E1-B8C8-5C3ED1B2CBB7}" srcOrd="0" destOrd="0" presId="urn:microsoft.com/office/officeart/2005/8/layout/orgChart1"/>
    <dgm:cxn modelId="{53B74E3F-CAF8-4B14-9FD8-A328378C6E1D}" type="presOf" srcId="{AC69CC23-5210-4064-9F44-4D261DF6BAF5}" destId="{1B49A04C-52A4-4040-92E2-378780B30028}" srcOrd="0" destOrd="0" presId="urn:microsoft.com/office/officeart/2005/8/layout/orgChart1"/>
    <dgm:cxn modelId="{1269D35C-817A-4F6F-856E-714E2091164B}" type="presOf" srcId="{A876F2ED-FB9B-4FE6-B506-ABA2D58041FB}" destId="{C4DC16A9-F54D-440B-BF4F-36462A514A01}" srcOrd="0" destOrd="0" presId="urn:microsoft.com/office/officeart/2005/8/layout/orgChart1"/>
    <dgm:cxn modelId="{C23DA160-AE34-482F-8311-802271B7922F}" type="presOf" srcId="{D35D7CFC-B047-4943-A488-CF778E5BFF44}" destId="{F96021C3-D5CA-4F26-8F3E-0015381554DF}" srcOrd="0" destOrd="0" presId="urn:microsoft.com/office/officeart/2005/8/layout/orgChart1"/>
    <dgm:cxn modelId="{FFAF4F63-AF94-4A79-925A-3994CB4ED0C3}" srcId="{A876F2ED-FB9B-4FE6-B506-ABA2D58041FB}" destId="{EF4F004C-28AB-4BB5-95B7-1148F409A4B7}" srcOrd="0" destOrd="0" parTransId="{DE63B0D5-6C11-4B25-A1D8-FC565406C236}" sibTransId="{6A11F3CB-7A84-4533-A616-2ECC84449F12}"/>
    <dgm:cxn modelId="{7B081464-ADD9-4B3A-AF20-FF70D0D0CA9B}" type="presOf" srcId="{CF4A4BF7-81B3-443E-A795-243C362E4504}" destId="{92B9C5BA-9826-4F8B-ACE9-5D4D20DCA2BC}" srcOrd="1" destOrd="0" presId="urn:microsoft.com/office/officeart/2005/8/layout/orgChart1"/>
    <dgm:cxn modelId="{16409E44-8D42-49DA-949B-913A3D51B38E}" srcId="{2A133883-399B-4A38-93A1-426E1F1D11DA}" destId="{9CC42804-63D6-4886-83AA-584A5F483DFF}" srcOrd="0" destOrd="0" parTransId="{7439F80E-1AA1-4B45-A3E9-E558E56750BD}" sibTransId="{2D0F1DC6-E48E-4C2B-B8B6-6F8EE3B3EAE6}"/>
    <dgm:cxn modelId="{CCBEAD64-3451-4477-B640-8A45D8A4162A}" type="presOf" srcId="{94D4B45D-B43C-4930-9247-B6FCF90CE910}" destId="{818514BC-9A4D-4CE5-832C-894B475CCFA2}" srcOrd="1" destOrd="0" presId="urn:microsoft.com/office/officeart/2005/8/layout/orgChart1"/>
    <dgm:cxn modelId="{72EAC465-8E10-4346-97A0-B3433DC5BED7}" type="presOf" srcId="{1C508EA3-A235-45D7-ACBB-6910232523FF}" destId="{A5850025-CB58-4436-86F3-A9CEEFF74A94}" srcOrd="0" destOrd="0" presId="urn:microsoft.com/office/officeart/2005/8/layout/orgChart1"/>
    <dgm:cxn modelId="{CB085A66-9EEC-4BDF-9253-7D21E623784D}" type="presOf" srcId="{6790580A-E3E5-48D8-89F4-F02278F3F3BB}" destId="{5C7C08EA-08EF-4644-9B50-87B6AC8B298D}" srcOrd="0" destOrd="0" presId="urn:microsoft.com/office/officeart/2005/8/layout/orgChart1"/>
    <dgm:cxn modelId="{663C3748-8B8F-43AC-B54B-9C233019F143}" type="presOf" srcId="{A876F2ED-FB9B-4FE6-B506-ABA2D58041FB}" destId="{FBEF104F-46AF-4E10-9FFC-C167C1A338FC}" srcOrd="1" destOrd="0" presId="urn:microsoft.com/office/officeart/2005/8/layout/orgChart1"/>
    <dgm:cxn modelId="{72629B68-9C08-44D4-97FF-0A134A3CCA4D}" type="presOf" srcId="{3C1D4E26-C666-4939-B78E-E108853AB575}" destId="{3BE9E7C1-7FCF-4C7D-8E08-15DFE570F832}" srcOrd="0" destOrd="0" presId="urn:microsoft.com/office/officeart/2005/8/layout/orgChart1"/>
    <dgm:cxn modelId="{68C0AD68-03BB-4F37-BF91-690F21F86851}" type="presOf" srcId="{1C508EA3-A235-45D7-ACBB-6910232523FF}" destId="{9099432A-8F15-427D-A0B6-6232469BF9F7}" srcOrd="1" destOrd="0" presId="urn:microsoft.com/office/officeart/2005/8/layout/orgChart1"/>
    <dgm:cxn modelId="{BC012249-BF10-4C35-A61E-A9855067DA85}" type="presOf" srcId="{FC855D57-D70B-4D3D-8488-6A678D9E8D03}" destId="{9C8A9BC7-17F8-4415-8F41-F948C83695A4}" srcOrd="0" destOrd="0" presId="urn:microsoft.com/office/officeart/2005/8/layout/orgChart1"/>
    <dgm:cxn modelId="{8B121B4D-E407-4BAA-846A-3BCE80960F4C}" type="presOf" srcId="{06D593CF-4C50-4E52-87A9-59B08598D76A}" destId="{D435D49F-2F6B-4D18-AEF3-847C84F0B150}" srcOrd="1" destOrd="0" presId="urn:microsoft.com/office/officeart/2005/8/layout/orgChart1"/>
    <dgm:cxn modelId="{418BFD6E-6FE3-4B6F-8684-DDAE8927A615}" srcId="{76BF8EE2-B913-4746-8409-E0BC58991CED}" destId="{93E156C1-3018-494B-AF03-6C82CA96DB87}" srcOrd="0" destOrd="0" parTransId="{95654C17-1B0C-4436-9CCB-6AD482F643F7}" sibTransId="{A259D12B-6646-490A-B72D-09F93D57FC6F}"/>
    <dgm:cxn modelId="{BCDEE44F-32C1-4AAA-8A2E-7C939459E745}" type="presOf" srcId="{12AB584F-1480-4166-86F8-7BBA004F97CA}" destId="{1388CB04-5C08-48DE-A993-F4D67CD28B97}" srcOrd="0" destOrd="0" presId="urn:microsoft.com/office/officeart/2005/8/layout/orgChart1"/>
    <dgm:cxn modelId="{D7D2DA50-3C29-4CB3-A483-6AAE1E71A4C1}" srcId="{3C1D4E26-C666-4939-B78E-E108853AB575}" destId="{AC69CC23-5210-4064-9F44-4D261DF6BAF5}" srcOrd="0" destOrd="0" parTransId="{11A61E48-3162-4C4D-84C2-D384FDF9FE3A}" sibTransId="{49A24E5A-3001-434C-8D06-3C7CDADEFD32}"/>
    <dgm:cxn modelId="{958C2873-3D34-4614-A3E1-A456E56D30E1}" type="presOf" srcId="{9CC42804-63D6-4886-83AA-584A5F483DFF}" destId="{BDDF56C2-3643-492C-8376-17B66C4870A4}" srcOrd="1" destOrd="0" presId="urn:microsoft.com/office/officeart/2005/8/layout/orgChart1"/>
    <dgm:cxn modelId="{0D402F73-0AF8-4B97-BA17-1BE1CC43AF25}" type="presOf" srcId="{152571DA-FB49-4C46-93A2-DF524DC7D54A}" destId="{9F30D010-6B76-4FFC-BE3A-330963EA25A4}" srcOrd="0" destOrd="0" presId="urn:microsoft.com/office/officeart/2005/8/layout/orgChart1"/>
    <dgm:cxn modelId="{38D08956-BF84-47FC-8DE5-4C631AEBD995}" srcId="{75A18B52-8C02-4FB4-89F9-EFEEC6D7DAA3}" destId="{12AB584F-1480-4166-86F8-7BBA004F97CA}" srcOrd="0" destOrd="0" parTransId="{B94A51A6-A51A-4A4E-886D-2AA3895650AC}" sibTransId="{63DC604D-9611-4D97-ABEA-2AD98F316E12}"/>
    <dgm:cxn modelId="{88F90A7B-FDA3-4544-AB0B-B13A5AAAD735}" type="presOf" srcId="{DE63B0D5-6C11-4B25-A1D8-FC565406C236}" destId="{07706D39-F899-47E2-AFB8-37CAC32DDAF6}" srcOrd="0" destOrd="0" presId="urn:microsoft.com/office/officeart/2005/8/layout/orgChart1"/>
    <dgm:cxn modelId="{ECE5797B-DD1D-4336-9051-B176662253F5}" type="presOf" srcId="{74A55275-96D6-4146-B5B9-6BA5AFEA3E47}" destId="{235DAF4D-B26C-4FB7-96F5-009F8E4A0656}" srcOrd="0" destOrd="0" presId="urn:microsoft.com/office/officeart/2005/8/layout/orgChart1"/>
    <dgm:cxn modelId="{30C6777E-2173-47AF-8FB4-0BC31C20260A}" srcId="{1C508EA3-A235-45D7-ACBB-6910232523FF}" destId="{2A133883-399B-4A38-93A1-426E1F1D11DA}" srcOrd="0" destOrd="0" parTransId="{CDC54C79-AEE2-446C-9FA1-C1D882EE8409}" sibTransId="{D0C48B11-AF06-4F3B-BEF2-6A80E5A6C17D}"/>
    <dgm:cxn modelId="{CF8BEC7F-3C96-4E82-BEBB-55C7F57BFA82}" type="presOf" srcId="{76BF8EE2-B913-4746-8409-E0BC58991CED}" destId="{FBBDFDEB-DE6D-4E77-B6C5-DC558B12D507}" srcOrd="1" destOrd="0" presId="urn:microsoft.com/office/officeart/2005/8/layout/orgChart1"/>
    <dgm:cxn modelId="{C69A6B83-6FFC-44A1-ADC9-E0BECEFC1B76}" type="presOf" srcId="{E872CE9A-B2C0-4488-914B-6E05768DAE8C}" destId="{1CD385DD-D865-42DA-81FA-65FB02025C9F}" srcOrd="0" destOrd="0" presId="urn:microsoft.com/office/officeart/2005/8/layout/orgChart1"/>
    <dgm:cxn modelId="{345BE688-0F47-4627-BE13-7E3C1829346B}" type="presOf" srcId="{2A133883-399B-4A38-93A1-426E1F1D11DA}" destId="{960CB250-E75A-4A20-B8F5-C51AF28363E8}" srcOrd="1" destOrd="0" presId="urn:microsoft.com/office/officeart/2005/8/layout/orgChart1"/>
    <dgm:cxn modelId="{E57F858C-3F46-4E20-8E75-258D78AEBCD4}" type="presOf" srcId="{CF4A4BF7-81B3-443E-A795-243C362E4504}" destId="{C71B1414-6A86-4EAA-94A2-A12A8FCD0DA4}" srcOrd="0" destOrd="0" presId="urn:microsoft.com/office/officeart/2005/8/layout/orgChart1"/>
    <dgm:cxn modelId="{99F90890-E8AA-4CA1-8810-E27A89C93D16}" srcId="{76BF8EE2-B913-4746-8409-E0BC58991CED}" destId="{9487C9FA-E58A-4D6C-A120-AD0281C93E05}" srcOrd="5" destOrd="0" parTransId="{8B532C04-07A4-4FF3-9CC5-607C9DDC614D}" sibTransId="{7096CC49-D673-48FA-91B2-BB2587DF1612}"/>
    <dgm:cxn modelId="{273CDE91-B4DE-44AE-AD95-DA0AF47DAE9A}" type="presOf" srcId="{B3E3A559-B9EC-4ED8-9BB7-1EC06F203E3B}" destId="{A64C711E-C6DB-4C43-B07C-CA5B4300C5ED}" srcOrd="0" destOrd="0" presId="urn:microsoft.com/office/officeart/2005/8/layout/orgChart1"/>
    <dgm:cxn modelId="{009EC994-338F-4B10-AA54-47F5ABF53894}" srcId="{76BF8EE2-B913-4746-8409-E0BC58991CED}" destId="{23F1E684-EB4D-4B76-A0BC-CFC5A70323FE}" srcOrd="4" destOrd="0" parTransId="{E569250F-6E40-4C0C-8124-B12DE57EE273}" sibTransId="{D7525F88-C78F-401D-A36C-82436F5D94BF}"/>
    <dgm:cxn modelId="{5D81769A-4085-44D4-9D11-BD5051820DDF}" type="presOf" srcId="{23F1E684-EB4D-4B76-A0BC-CFC5A70323FE}" destId="{355A1D51-AF53-4898-B592-53AB24041E3B}" srcOrd="1" destOrd="0" presId="urn:microsoft.com/office/officeart/2005/8/layout/orgChart1"/>
    <dgm:cxn modelId="{5605569C-822D-4447-BCF7-6D3E29E57EE6}" type="presOf" srcId="{9D0C71A0-0126-4AC3-9FEB-F07A0C9632A9}" destId="{A1A44977-7443-47ED-9BBE-5B6F771B4C80}" srcOrd="0" destOrd="0" presId="urn:microsoft.com/office/officeart/2005/8/layout/orgChart1"/>
    <dgm:cxn modelId="{E529A49D-BB55-4216-B210-4C440685691E}" srcId="{E872CE9A-B2C0-4488-914B-6E05768DAE8C}" destId="{76BF8EE2-B913-4746-8409-E0BC58991CED}" srcOrd="0" destOrd="0" parTransId="{FB764814-546A-4901-9BFD-F56B1D455DBE}" sibTransId="{B5DA22B5-0868-42AA-BAB9-981C3FDEDE85}"/>
    <dgm:cxn modelId="{1021B6A3-5F52-4936-A4D6-EE11AE0C29DD}" type="presOf" srcId="{23F1E684-EB4D-4B76-A0BC-CFC5A70323FE}" destId="{8FFD1265-355F-425F-916B-588A03671BC8}" srcOrd="0" destOrd="0" presId="urn:microsoft.com/office/officeart/2005/8/layout/orgChart1"/>
    <dgm:cxn modelId="{752B86A9-DD2F-47E0-9088-2EDE9C74EB19}" type="presOf" srcId="{2A133883-399B-4A38-93A1-426E1F1D11DA}" destId="{FF38A745-CDB3-4BC4-BFE9-8173CC478D6C}" srcOrd="0" destOrd="0" presId="urn:microsoft.com/office/officeart/2005/8/layout/orgChart1"/>
    <dgm:cxn modelId="{7C7CE8AC-54C5-4913-846F-22B0AB457D84}" type="presOf" srcId="{ED64DA52-B651-4306-AA9C-768192B4D3D7}" destId="{84C14F89-E41C-4B83-8C66-538767902C80}" srcOrd="0" destOrd="0" presId="urn:microsoft.com/office/officeart/2005/8/layout/orgChart1"/>
    <dgm:cxn modelId="{543462B6-C6F0-4055-A59E-18B571FA80EC}" type="presOf" srcId="{06D593CF-4C50-4E52-87A9-59B08598D76A}" destId="{217DB011-E413-4CDD-B8BA-4AF789600506}" srcOrd="0" destOrd="0" presId="urn:microsoft.com/office/officeart/2005/8/layout/orgChart1"/>
    <dgm:cxn modelId="{228618B9-A0A4-4264-B177-C84EE605D205}" type="presOf" srcId="{76BF8EE2-B913-4746-8409-E0BC58991CED}" destId="{C203CFAF-7AF1-4E2B-A166-53BF28E2C3CC}" srcOrd="0" destOrd="0" presId="urn:microsoft.com/office/officeart/2005/8/layout/orgChart1"/>
    <dgm:cxn modelId="{7B12FEBB-45E9-4CC7-B685-7D5729E5B4AE}" srcId="{C31FEE66-D652-4C33-966B-EDB5BB814680}" destId="{3C1D4E26-C666-4939-B78E-E108853AB575}" srcOrd="0" destOrd="0" parTransId="{6790580A-E3E5-48D8-89F4-F02278F3F3BB}" sibTransId="{9B22F416-FD05-4662-91ED-6C9645218A8D}"/>
    <dgm:cxn modelId="{F6D32DBD-AE53-4B09-A922-0E264521B425}" type="presOf" srcId="{11A61E48-3162-4C4D-84C2-D384FDF9FE3A}" destId="{88B2F02A-AAFA-448F-9B7D-29D9239AC245}" srcOrd="0" destOrd="0" presId="urn:microsoft.com/office/officeart/2005/8/layout/orgChart1"/>
    <dgm:cxn modelId="{A923DDCB-CABC-4A75-AFA3-4D3B14B5457A}" type="presOf" srcId="{E569250F-6E40-4C0C-8124-B12DE57EE273}" destId="{683C175D-EE10-4404-9175-BEDEAE4482D2}" srcOrd="0" destOrd="0" presId="urn:microsoft.com/office/officeart/2005/8/layout/orgChart1"/>
    <dgm:cxn modelId="{F6F617D1-43F5-4255-AF9F-F7E0C37BEB5F}" type="presOf" srcId="{9487C9FA-E58A-4D6C-A120-AD0281C93E05}" destId="{A987D94F-C9FE-4AAE-A2C8-6AE4E40B68B8}" srcOrd="1" destOrd="0" presId="urn:microsoft.com/office/officeart/2005/8/layout/orgChart1"/>
    <dgm:cxn modelId="{212EAFD9-103F-478E-8112-0AA7A853A2D7}" type="presOf" srcId="{75A18B52-8C02-4FB4-89F9-EFEEC6D7DAA3}" destId="{0DFAF37C-8140-43FD-82FA-1E1A04FBA05D}" srcOrd="1" destOrd="0" presId="urn:microsoft.com/office/officeart/2005/8/layout/orgChart1"/>
    <dgm:cxn modelId="{77AE3CDD-BC35-440B-8A66-F17D075F35D2}" type="presOf" srcId="{94D4B45D-B43C-4930-9247-B6FCF90CE910}" destId="{06D98F03-EB38-4D6E-AEF0-7E72E24D3988}" srcOrd="0" destOrd="0" presId="urn:microsoft.com/office/officeart/2005/8/layout/orgChart1"/>
    <dgm:cxn modelId="{FA0F81DE-5A82-4C76-9CF9-6EA706186BB3}" type="presOf" srcId="{EF4F004C-28AB-4BB5-95B7-1148F409A4B7}" destId="{4968862B-1DFD-497F-85B7-C9071D905645}" srcOrd="1" destOrd="0" presId="urn:microsoft.com/office/officeart/2005/8/layout/orgChart1"/>
    <dgm:cxn modelId="{3E262DE0-D062-4C7F-814C-1EE3E2C5631C}" type="presOf" srcId="{AD9070D2-3CC3-4D9C-97EF-551E8F520C03}" destId="{16CDDE37-F6A9-431D-9197-8FDFAE2F37C5}" srcOrd="0" destOrd="0" presId="urn:microsoft.com/office/officeart/2005/8/layout/orgChart1"/>
    <dgm:cxn modelId="{ADBDD2E0-AE50-4EA0-BCBE-5B5BB124C594}" type="presOf" srcId="{9487C9FA-E58A-4D6C-A120-AD0281C93E05}" destId="{19881EA2-15C6-4B98-A00D-BF70E00B9241}" srcOrd="0" destOrd="0" presId="urn:microsoft.com/office/officeart/2005/8/layout/orgChart1"/>
    <dgm:cxn modelId="{97C6DCE6-C19A-4EDB-9DA9-46BE926B23BA}" srcId="{CF4A4BF7-81B3-443E-A795-243C362E4504}" destId="{94D4B45D-B43C-4930-9247-B6FCF90CE910}" srcOrd="0" destOrd="0" parTransId="{74A55275-96D6-4146-B5B9-6BA5AFEA3E47}" sibTransId="{D9C827E9-05A3-4319-A932-168D7C86EDF7}"/>
    <dgm:cxn modelId="{FBF812F5-48F0-459B-B75C-521ECE4C6FD3}" type="presOf" srcId="{C31FEE66-D652-4C33-966B-EDB5BB814680}" destId="{172D0DB8-D780-489F-810D-E36FD6BAEAC5}" srcOrd="1" destOrd="0" presId="urn:microsoft.com/office/officeart/2005/8/layout/orgChart1"/>
    <dgm:cxn modelId="{F8DE52FB-D4B6-48DA-B186-D96870F99E54}" type="presOf" srcId="{AC69CC23-5210-4064-9F44-4D261DF6BAF5}" destId="{16545792-A00C-4313-9021-3261ADD9CCEF}" srcOrd="1" destOrd="0" presId="urn:microsoft.com/office/officeart/2005/8/layout/orgChart1"/>
    <dgm:cxn modelId="{0E854AFD-D1F0-498D-9C13-11FC222C8F2A}" srcId="{23F1E684-EB4D-4B76-A0BC-CFC5A70323FE}" destId="{A876F2ED-FB9B-4FE6-B506-ABA2D58041FB}" srcOrd="0" destOrd="0" parTransId="{FC855D57-D70B-4D3D-8488-6A678D9E8D03}" sibTransId="{A4F84550-258B-4063-8FA1-2C4DDE497128}"/>
    <dgm:cxn modelId="{BAB509FE-81B7-4106-9CC2-9C02C53A021C}" type="presOf" srcId="{B94A51A6-A51A-4A4E-886D-2AA3895650AC}" destId="{E424F476-4FB4-41FE-9F7C-4C9C196921C1}" srcOrd="0" destOrd="0" presId="urn:microsoft.com/office/officeart/2005/8/layout/orgChart1"/>
    <dgm:cxn modelId="{1CF435FE-BD33-4B55-9891-7EF8B558E07F}" type="presOf" srcId="{EF4F004C-28AB-4BB5-95B7-1148F409A4B7}" destId="{7C03F199-0070-4D90-B4CE-4B4D7BA10F11}" srcOrd="0" destOrd="0" presId="urn:microsoft.com/office/officeart/2005/8/layout/orgChart1"/>
    <dgm:cxn modelId="{C42341FE-93F5-4C14-AE85-9C4EEEA0DFB3}" srcId="{9487C9FA-E58A-4D6C-A120-AD0281C93E05}" destId="{75A18B52-8C02-4FB4-89F9-EFEEC6D7DAA3}" srcOrd="0" destOrd="0" parTransId="{9D0C71A0-0126-4AC3-9FEB-F07A0C9632A9}" sibTransId="{33777A54-6046-42B8-B13D-8E5D56E02C6A}"/>
    <dgm:cxn modelId="{D8BDDC37-469E-49D2-B814-38F759AC6DFB}" type="presParOf" srcId="{1CD385DD-D865-42DA-81FA-65FB02025C9F}" destId="{63B844A0-1652-4444-BC1C-E731084240E4}" srcOrd="0" destOrd="0" presId="urn:microsoft.com/office/officeart/2005/8/layout/orgChart1"/>
    <dgm:cxn modelId="{35E50412-CA39-40F7-B729-66E78730E304}" type="presParOf" srcId="{63B844A0-1652-4444-BC1C-E731084240E4}" destId="{678FC20C-B41E-456D-A475-742B23F1C1AB}" srcOrd="0" destOrd="0" presId="urn:microsoft.com/office/officeart/2005/8/layout/orgChart1"/>
    <dgm:cxn modelId="{7E852913-7618-4351-B8EA-A3BFD859486F}" type="presParOf" srcId="{678FC20C-B41E-456D-A475-742B23F1C1AB}" destId="{C203CFAF-7AF1-4E2B-A166-53BF28E2C3CC}" srcOrd="0" destOrd="0" presId="urn:microsoft.com/office/officeart/2005/8/layout/orgChart1"/>
    <dgm:cxn modelId="{3C6E7F8F-3E9B-400C-BA0F-D0DC78AEDDDE}" type="presParOf" srcId="{678FC20C-B41E-456D-A475-742B23F1C1AB}" destId="{FBBDFDEB-DE6D-4E77-B6C5-DC558B12D507}" srcOrd="1" destOrd="0" presId="urn:microsoft.com/office/officeart/2005/8/layout/orgChart1"/>
    <dgm:cxn modelId="{E904E18B-4C1D-4281-A2A1-CE14F5AA908A}" type="presParOf" srcId="{63B844A0-1652-4444-BC1C-E731084240E4}" destId="{EF3A9585-5DC7-4B64-922A-DE0BA03FC4FB}" srcOrd="1" destOrd="0" presId="urn:microsoft.com/office/officeart/2005/8/layout/orgChart1"/>
    <dgm:cxn modelId="{CB2A7D0E-88E5-4B15-AD68-AB8C999A7D34}" type="presParOf" srcId="{EF3A9585-5DC7-4B64-922A-DE0BA03FC4FB}" destId="{9F30D010-6B76-4FFC-BE3A-330963EA25A4}" srcOrd="0" destOrd="0" presId="urn:microsoft.com/office/officeart/2005/8/layout/orgChart1"/>
    <dgm:cxn modelId="{EA0B135F-1908-4B8B-9E66-146331C175D7}" type="presParOf" srcId="{EF3A9585-5DC7-4B64-922A-DE0BA03FC4FB}" destId="{94E4AA58-4FC9-43B0-8058-ECE01DBF5555}" srcOrd="1" destOrd="0" presId="urn:microsoft.com/office/officeart/2005/8/layout/orgChart1"/>
    <dgm:cxn modelId="{D970780B-DBBC-44E6-97C5-FE3FB030360E}" type="presParOf" srcId="{94E4AA58-4FC9-43B0-8058-ECE01DBF5555}" destId="{3B7AAD96-E64B-4FDB-B4FE-93AEC87F797B}" srcOrd="0" destOrd="0" presId="urn:microsoft.com/office/officeart/2005/8/layout/orgChart1"/>
    <dgm:cxn modelId="{80224D27-B981-4855-95DF-85578579E920}" type="presParOf" srcId="{3B7AAD96-E64B-4FDB-B4FE-93AEC87F797B}" destId="{A5850025-CB58-4436-86F3-A9CEEFF74A94}" srcOrd="0" destOrd="0" presId="urn:microsoft.com/office/officeart/2005/8/layout/orgChart1"/>
    <dgm:cxn modelId="{4C78A6F0-6CA4-495C-B3F9-AF277365DD00}" type="presParOf" srcId="{3B7AAD96-E64B-4FDB-B4FE-93AEC87F797B}" destId="{9099432A-8F15-427D-A0B6-6232469BF9F7}" srcOrd="1" destOrd="0" presId="urn:microsoft.com/office/officeart/2005/8/layout/orgChart1"/>
    <dgm:cxn modelId="{DC725822-CA33-4BF1-969D-DC0A33DF67B3}" type="presParOf" srcId="{94E4AA58-4FC9-43B0-8058-ECE01DBF5555}" destId="{8DE7E45F-93EF-445E-970C-908F485EB5E0}" srcOrd="1" destOrd="0" presId="urn:microsoft.com/office/officeart/2005/8/layout/orgChart1"/>
    <dgm:cxn modelId="{5DB1C751-91F1-4AC0-8084-CCCC2088B213}" type="presParOf" srcId="{8DE7E45F-93EF-445E-970C-908F485EB5E0}" destId="{3906EC7E-F9D6-4355-87E2-10ADB8937DD2}" srcOrd="0" destOrd="0" presId="urn:microsoft.com/office/officeart/2005/8/layout/orgChart1"/>
    <dgm:cxn modelId="{7527CC9D-01B5-4A2B-B46E-25307ADE5872}" type="presParOf" srcId="{8DE7E45F-93EF-445E-970C-908F485EB5E0}" destId="{46497FDB-F04B-4968-A6EC-16604569C07E}" srcOrd="1" destOrd="0" presId="urn:microsoft.com/office/officeart/2005/8/layout/orgChart1"/>
    <dgm:cxn modelId="{4CCDD820-736C-4183-9CF1-9A1D1BD0D1ED}" type="presParOf" srcId="{46497FDB-F04B-4968-A6EC-16604569C07E}" destId="{9307CE1C-6783-4161-9A47-CCB463BA7137}" srcOrd="0" destOrd="0" presId="urn:microsoft.com/office/officeart/2005/8/layout/orgChart1"/>
    <dgm:cxn modelId="{4FA4F683-B6C7-4C3E-B534-7793366BB8EB}" type="presParOf" srcId="{9307CE1C-6783-4161-9A47-CCB463BA7137}" destId="{FF38A745-CDB3-4BC4-BFE9-8173CC478D6C}" srcOrd="0" destOrd="0" presId="urn:microsoft.com/office/officeart/2005/8/layout/orgChart1"/>
    <dgm:cxn modelId="{EAF81080-0FC7-4ACE-B83F-FD56588D2C5A}" type="presParOf" srcId="{9307CE1C-6783-4161-9A47-CCB463BA7137}" destId="{960CB250-E75A-4A20-B8F5-C51AF28363E8}" srcOrd="1" destOrd="0" presId="urn:microsoft.com/office/officeart/2005/8/layout/orgChart1"/>
    <dgm:cxn modelId="{F9EDEF86-2E33-48E9-B2DB-393AFF082D4B}" type="presParOf" srcId="{46497FDB-F04B-4968-A6EC-16604569C07E}" destId="{CDAC3091-A6E7-42B5-B1FB-304C935411E5}" srcOrd="1" destOrd="0" presId="urn:microsoft.com/office/officeart/2005/8/layout/orgChart1"/>
    <dgm:cxn modelId="{A493E1B1-890E-47A0-A485-6A5868D3275D}" type="presParOf" srcId="{CDAC3091-A6E7-42B5-B1FB-304C935411E5}" destId="{F77FC934-FD9D-4D39-B27F-CA4A5A469973}" srcOrd="0" destOrd="0" presId="urn:microsoft.com/office/officeart/2005/8/layout/orgChart1"/>
    <dgm:cxn modelId="{6DB376F0-45F5-464E-BDF9-4AA43B2E45E5}" type="presParOf" srcId="{CDAC3091-A6E7-42B5-B1FB-304C935411E5}" destId="{456CC35A-F3E3-4D2D-88E0-0DB45EB7F7F3}" srcOrd="1" destOrd="0" presId="urn:microsoft.com/office/officeart/2005/8/layout/orgChart1"/>
    <dgm:cxn modelId="{C280A291-6FF6-47E6-BCD3-2F208194E9D4}" type="presParOf" srcId="{456CC35A-F3E3-4D2D-88E0-0DB45EB7F7F3}" destId="{A9DF7A9C-D21A-4C9F-A8D1-48796030E0C9}" srcOrd="0" destOrd="0" presId="urn:microsoft.com/office/officeart/2005/8/layout/orgChart1"/>
    <dgm:cxn modelId="{7EBF3E75-B3F4-4530-8ADE-4D26FAFC25DF}" type="presParOf" srcId="{A9DF7A9C-D21A-4C9F-A8D1-48796030E0C9}" destId="{FEFFFA14-4BE6-4A8D-B531-18B5227895F9}" srcOrd="0" destOrd="0" presId="urn:microsoft.com/office/officeart/2005/8/layout/orgChart1"/>
    <dgm:cxn modelId="{019C7050-B39B-4AA3-9D8F-F8C7F8220182}" type="presParOf" srcId="{A9DF7A9C-D21A-4C9F-A8D1-48796030E0C9}" destId="{BDDF56C2-3643-492C-8376-17B66C4870A4}" srcOrd="1" destOrd="0" presId="urn:microsoft.com/office/officeart/2005/8/layout/orgChart1"/>
    <dgm:cxn modelId="{C56CA1C3-17C0-4C29-88B3-5256BCF71F57}" type="presParOf" srcId="{456CC35A-F3E3-4D2D-88E0-0DB45EB7F7F3}" destId="{3E2A694B-40A4-49C5-B895-1A39D1F81B96}" srcOrd="1" destOrd="0" presId="urn:microsoft.com/office/officeart/2005/8/layout/orgChart1"/>
    <dgm:cxn modelId="{3D9A097C-4547-4955-BFE4-A6FC94F2B760}" type="presParOf" srcId="{456CC35A-F3E3-4D2D-88E0-0DB45EB7F7F3}" destId="{850EAF38-799A-4115-A97C-B7C5E26F901A}" srcOrd="2" destOrd="0" presId="urn:microsoft.com/office/officeart/2005/8/layout/orgChart1"/>
    <dgm:cxn modelId="{FD4987F9-6762-4247-8B13-23CFF948DAD1}" type="presParOf" srcId="{46497FDB-F04B-4968-A6EC-16604569C07E}" destId="{BAE28CBE-6A21-4080-8677-4C40E92EC65D}" srcOrd="2" destOrd="0" presId="urn:microsoft.com/office/officeart/2005/8/layout/orgChart1"/>
    <dgm:cxn modelId="{3EB391F1-B9A5-482E-B53D-A7BC3322F572}" type="presParOf" srcId="{94E4AA58-4FC9-43B0-8058-ECE01DBF5555}" destId="{909B6933-9D80-481F-B0D1-B96F29C5BDDD}" srcOrd="2" destOrd="0" presId="urn:microsoft.com/office/officeart/2005/8/layout/orgChart1"/>
    <dgm:cxn modelId="{AE1B7CAB-1FA6-41EB-96B2-73BEE533909A}" type="presParOf" srcId="{EF3A9585-5DC7-4B64-922A-DE0BA03FC4FB}" destId="{84C14F89-E41C-4B83-8C66-538767902C80}" srcOrd="2" destOrd="0" presId="urn:microsoft.com/office/officeart/2005/8/layout/orgChart1"/>
    <dgm:cxn modelId="{AF822530-CBA3-40CB-9E9D-535E0E452DA0}" type="presParOf" srcId="{EF3A9585-5DC7-4B64-922A-DE0BA03FC4FB}" destId="{0DEE7C98-BB4D-4BDD-8ACC-76E9276E77B1}" srcOrd="3" destOrd="0" presId="urn:microsoft.com/office/officeart/2005/8/layout/orgChart1"/>
    <dgm:cxn modelId="{D83590DA-DFD7-44B6-9C59-DE0A36C59D96}" type="presParOf" srcId="{0DEE7C98-BB4D-4BDD-8ACC-76E9276E77B1}" destId="{7307416B-8FAB-4E27-87AC-70F6F39B0684}" srcOrd="0" destOrd="0" presId="urn:microsoft.com/office/officeart/2005/8/layout/orgChart1"/>
    <dgm:cxn modelId="{1BC57718-7390-4302-99FF-BE09E581B443}" type="presParOf" srcId="{7307416B-8FAB-4E27-87AC-70F6F39B0684}" destId="{38B19402-C8EB-425F-B5F5-B8B8DF389256}" srcOrd="0" destOrd="0" presId="urn:microsoft.com/office/officeart/2005/8/layout/orgChart1"/>
    <dgm:cxn modelId="{41EA8E78-034C-4A35-9B38-69674FFEB46E}" type="presParOf" srcId="{7307416B-8FAB-4E27-87AC-70F6F39B0684}" destId="{172D0DB8-D780-489F-810D-E36FD6BAEAC5}" srcOrd="1" destOrd="0" presId="urn:microsoft.com/office/officeart/2005/8/layout/orgChart1"/>
    <dgm:cxn modelId="{F05D82A5-00DC-4BAD-9EBC-1D213B925A87}" type="presParOf" srcId="{0DEE7C98-BB4D-4BDD-8ACC-76E9276E77B1}" destId="{9117E542-F048-4B37-A7F9-F529153BBD03}" srcOrd="1" destOrd="0" presId="urn:microsoft.com/office/officeart/2005/8/layout/orgChart1"/>
    <dgm:cxn modelId="{FF0203D1-B5FB-4961-AC12-BCCBE5238962}" type="presParOf" srcId="{9117E542-F048-4B37-A7F9-F529153BBD03}" destId="{5C7C08EA-08EF-4644-9B50-87B6AC8B298D}" srcOrd="0" destOrd="0" presId="urn:microsoft.com/office/officeart/2005/8/layout/orgChart1"/>
    <dgm:cxn modelId="{CDC8C26A-B933-4E42-A233-E4169E785333}" type="presParOf" srcId="{9117E542-F048-4B37-A7F9-F529153BBD03}" destId="{D07E5C77-C7B5-40D8-A7A3-D0EE5B721909}" srcOrd="1" destOrd="0" presId="urn:microsoft.com/office/officeart/2005/8/layout/orgChart1"/>
    <dgm:cxn modelId="{E5C83CF9-FCF7-49F8-BB4D-9691E3A67E25}" type="presParOf" srcId="{D07E5C77-C7B5-40D8-A7A3-D0EE5B721909}" destId="{42448E48-1156-4879-AC8A-49365528315D}" srcOrd="0" destOrd="0" presId="urn:microsoft.com/office/officeart/2005/8/layout/orgChart1"/>
    <dgm:cxn modelId="{CE758E27-4C61-4092-A11D-0BC7D1FB6448}" type="presParOf" srcId="{42448E48-1156-4879-AC8A-49365528315D}" destId="{3BE9E7C1-7FCF-4C7D-8E08-15DFE570F832}" srcOrd="0" destOrd="0" presId="urn:microsoft.com/office/officeart/2005/8/layout/orgChart1"/>
    <dgm:cxn modelId="{FDE9136C-DF56-4474-AB9B-79FB4E23594B}" type="presParOf" srcId="{42448E48-1156-4879-AC8A-49365528315D}" destId="{15FAF5E7-A993-455F-9453-EC83585B3C55}" srcOrd="1" destOrd="0" presId="urn:microsoft.com/office/officeart/2005/8/layout/orgChart1"/>
    <dgm:cxn modelId="{C9E89C16-6886-42EB-9BDA-31877597CEB0}" type="presParOf" srcId="{D07E5C77-C7B5-40D8-A7A3-D0EE5B721909}" destId="{43E6FE21-F60A-42B8-A408-196AAD36FD5D}" srcOrd="1" destOrd="0" presId="urn:microsoft.com/office/officeart/2005/8/layout/orgChart1"/>
    <dgm:cxn modelId="{4AD8C2C9-B406-4B82-8984-51D49E97FEB2}" type="presParOf" srcId="{43E6FE21-F60A-42B8-A408-196AAD36FD5D}" destId="{88B2F02A-AAFA-448F-9B7D-29D9239AC245}" srcOrd="0" destOrd="0" presId="urn:microsoft.com/office/officeart/2005/8/layout/orgChart1"/>
    <dgm:cxn modelId="{C2A78839-432B-49C8-8A2F-E0799972F7F2}" type="presParOf" srcId="{43E6FE21-F60A-42B8-A408-196AAD36FD5D}" destId="{89F0FAA7-4970-441F-A815-48D83571F50F}" srcOrd="1" destOrd="0" presId="urn:microsoft.com/office/officeart/2005/8/layout/orgChart1"/>
    <dgm:cxn modelId="{D0F5542E-6AA7-49B9-80E1-B31F9BB8C938}" type="presParOf" srcId="{89F0FAA7-4970-441F-A815-48D83571F50F}" destId="{F6EBFAA5-88FC-4D4A-B5A3-9948C91FAEE2}" srcOrd="0" destOrd="0" presId="urn:microsoft.com/office/officeart/2005/8/layout/orgChart1"/>
    <dgm:cxn modelId="{E7E1912F-00BD-449F-8F16-1C1CE6684207}" type="presParOf" srcId="{F6EBFAA5-88FC-4D4A-B5A3-9948C91FAEE2}" destId="{1B49A04C-52A4-4040-92E2-378780B30028}" srcOrd="0" destOrd="0" presId="urn:microsoft.com/office/officeart/2005/8/layout/orgChart1"/>
    <dgm:cxn modelId="{24C4D8F1-60DE-471F-87FB-1D86FEBCF075}" type="presParOf" srcId="{F6EBFAA5-88FC-4D4A-B5A3-9948C91FAEE2}" destId="{16545792-A00C-4313-9021-3261ADD9CCEF}" srcOrd="1" destOrd="0" presId="urn:microsoft.com/office/officeart/2005/8/layout/orgChart1"/>
    <dgm:cxn modelId="{2F9C3AF9-B53B-4CA5-8860-8016541104DB}" type="presParOf" srcId="{89F0FAA7-4970-441F-A815-48D83571F50F}" destId="{719E6794-B7EE-4634-AF1A-187AF5392A4C}" srcOrd="1" destOrd="0" presId="urn:microsoft.com/office/officeart/2005/8/layout/orgChart1"/>
    <dgm:cxn modelId="{8C1791FB-C9EF-40C7-92B7-CC6691E082EF}" type="presParOf" srcId="{89F0FAA7-4970-441F-A815-48D83571F50F}" destId="{500C96BA-793F-4819-9AAE-BFA524FE933F}" srcOrd="2" destOrd="0" presId="urn:microsoft.com/office/officeart/2005/8/layout/orgChart1"/>
    <dgm:cxn modelId="{7E252BE9-DE5F-4024-8677-F3BB0C5D8137}" type="presParOf" srcId="{D07E5C77-C7B5-40D8-A7A3-D0EE5B721909}" destId="{28E895EB-6775-4598-A1B7-FD1FF8B0C04C}" srcOrd="2" destOrd="0" presId="urn:microsoft.com/office/officeart/2005/8/layout/orgChart1"/>
    <dgm:cxn modelId="{84686E08-AFD9-43AD-89D0-F8D21F7FEB2A}" type="presParOf" srcId="{0DEE7C98-BB4D-4BDD-8ACC-76E9276E77B1}" destId="{44948758-D9A5-49B9-BF15-EC88E05DDEDA}" srcOrd="2" destOrd="0" presId="urn:microsoft.com/office/officeart/2005/8/layout/orgChart1"/>
    <dgm:cxn modelId="{F0712E16-FE71-4B47-9772-423603F00899}" type="presParOf" srcId="{EF3A9585-5DC7-4B64-922A-DE0BA03FC4FB}" destId="{F96021C3-D5CA-4F26-8F3E-0015381554DF}" srcOrd="4" destOrd="0" presId="urn:microsoft.com/office/officeart/2005/8/layout/orgChart1"/>
    <dgm:cxn modelId="{E561BA4C-5087-416A-9905-5D45EBC1E30C}" type="presParOf" srcId="{EF3A9585-5DC7-4B64-922A-DE0BA03FC4FB}" destId="{18E5DF1B-CF0B-41E0-9AFA-43E9E7CFF676}" srcOrd="5" destOrd="0" presId="urn:microsoft.com/office/officeart/2005/8/layout/orgChart1"/>
    <dgm:cxn modelId="{8DC0C4B6-3D28-4124-ADC4-08753274A6CF}" type="presParOf" srcId="{18E5DF1B-CF0B-41E0-9AFA-43E9E7CFF676}" destId="{390ADA12-AA82-472F-A5E8-F9A907AC7752}" srcOrd="0" destOrd="0" presId="urn:microsoft.com/office/officeart/2005/8/layout/orgChart1"/>
    <dgm:cxn modelId="{8F192C1A-1DDD-434B-A6DA-20D072796590}" type="presParOf" srcId="{390ADA12-AA82-472F-A5E8-F9A907AC7752}" destId="{C71B1414-6A86-4EAA-94A2-A12A8FCD0DA4}" srcOrd="0" destOrd="0" presId="urn:microsoft.com/office/officeart/2005/8/layout/orgChart1"/>
    <dgm:cxn modelId="{3FF8B2E1-E990-4130-BD73-05A205945D3B}" type="presParOf" srcId="{390ADA12-AA82-472F-A5E8-F9A907AC7752}" destId="{92B9C5BA-9826-4F8B-ACE9-5D4D20DCA2BC}" srcOrd="1" destOrd="0" presId="urn:microsoft.com/office/officeart/2005/8/layout/orgChart1"/>
    <dgm:cxn modelId="{C950F2B0-3E3E-4E20-B0A2-A25DB528A5CB}" type="presParOf" srcId="{18E5DF1B-CF0B-41E0-9AFA-43E9E7CFF676}" destId="{DD1601B3-0CF2-4C85-BE04-660DEA598D56}" srcOrd="1" destOrd="0" presId="urn:microsoft.com/office/officeart/2005/8/layout/orgChart1"/>
    <dgm:cxn modelId="{BE9E0BF7-536C-4F1B-B4E6-7685670D3FAC}" type="presParOf" srcId="{DD1601B3-0CF2-4C85-BE04-660DEA598D56}" destId="{235DAF4D-B26C-4FB7-96F5-009F8E4A0656}" srcOrd="0" destOrd="0" presId="urn:microsoft.com/office/officeart/2005/8/layout/orgChart1"/>
    <dgm:cxn modelId="{09E35471-5862-40B7-8984-D1714F1BBF9F}" type="presParOf" srcId="{DD1601B3-0CF2-4C85-BE04-660DEA598D56}" destId="{202DE9FF-B2F4-44D6-B523-0BFEDB6A77B2}" srcOrd="1" destOrd="0" presId="urn:microsoft.com/office/officeart/2005/8/layout/orgChart1"/>
    <dgm:cxn modelId="{2D1DD704-01E9-4630-95D4-09680025F071}" type="presParOf" srcId="{202DE9FF-B2F4-44D6-B523-0BFEDB6A77B2}" destId="{90BE89B1-87CE-4172-A3B8-4FF55CB0DF16}" srcOrd="0" destOrd="0" presId="urn:microsoft.com/office/officeart/2005/8/layout/orgChart1"/>
    <dgm:cxn modelId="{905290F3-9F78-4D8D-9C38-94A8B2F0D76B}" type="presParOf" srcId="{90BE89B1-87CE-4172-A3B8-4FF55CB0DF16}" destId="{06D98F03-EB38-4D6E-AEF0-7E72E24D3988}" srcOrd="0" destOrd="0" presId="urn:microsoft.com/office/officeart/2005/8/layout/orgChart1"/>
    <dgm:cxn modelId="{29C43F5C-850E-4073-A44C-D7334553F81A}" type="presParOf" srcId="{90BE89B1-87CE-4172-A3B8-4FF55CB0DF16}" destId="{818514BC-9A4D-4CE5-832C-894B475CCFA2}" srcOrd="1" destOrd="0" presId="urn:microsoft.com/office/officeart/2005/8/layout/orgChart1"/>
    <dgm:cxn modelId="{8955A19A-6E75-41CF-8893-49532D8AE613}" type="presParOf" srcId="{202DE9FF-B2F4-44D6-B523-0BFEDB6A77B2}" destId="{FA4C864F-77F8-4BFA-84D6-BFFE40E7E2C3}" srcOrd="1" destOrd="0" presId="urn:microsoft.com/office/officeart/2005/8/layout/orgChart1"/>
    <dgm:cxn modelId="{53CDF018-A3B2-4899-96B5-8DB69A2B8EF9}" type="presParOf" srcId="{FA4C864F-77F8-4BFA-84D6-BFFE40E7E2C3}" destId="{A64C711E-C6DB-4C43-B07C-CA5B4300C5ED}" srcOrd="0" destOrd="0" presId="urn:microsoft.com/office/officeart/2005/8/layout/orgChart1"/>
    <dgm:cxn modelId="{A90C50A4-21D7-40F5-93FB-1438AA5C1164}" type="presParOf" srcId="{FA4C864F-77F8-4BFA-84D6-BFFE40E7E2C3}" destId="{776DA3DA-8302-4014-AD5C-FB96A3B02EF8}" srcOrd="1" destOrd="0" presId="urn:microsoft.com/office/officeart/2005/8/layout/orgChart1"/>
    <dgm:cxn modelId="{A2247C25-7B11-41AE-AD7B-46F962151261}" type="presParOf" srcId="{776DA3DA-8302-4014-AD5C-FB96A3B02EF8}" destId="{65BB980D-E7ED-402D-84C1-96D4EB4379CB}" srcOrd="0" destOrd="0" presId="urn:microsoft.com/office/officeart/2005/8/layout/orgChart1"/>
    <dgm:cxn modelId="{EECD8CEE-D2F2-4343-8D11-19894C4F40DE}" type="presParOf" srcId="{65BB980D-E7ED-402D-84C1-96D4EB4379CB}" destId="{217DB011-E413-4CDD-B8BA-4AF789600506}" srcOrd="0" destOrd="0" presId="urn:microsoft.com/office/officeart/2005/8/layout/orgChart1"/>
    <dgm:cxn modelId="{392577ED-B01B-4AE5-9262-1660577CD67A}" type="presParOf" srcId="{65BB980D-E7ED-402D-84C1-96D4EB4379CB}" destId="{D435D49F-2F6B-4D18-AEF3-847C84F0B150}" srcOrd="1" destOrd="0" presId="urn:microsoft.com/office/officeart/2005/8/layout/orgChart1"/>
    <dgm:cxn modelId="{91D22DE7-8E2E-4094-985B-ED36385618EC}" type="presParOf" srcId="{776DA3DA-8302-4014-AD5C-FB96A3B02EF8}" destId="{28075D13-A4E3-44D5-A9C4-ACB173587075}" srcOrd="1" destOrd="0" presId="urn:microsoft.com/office/officeart/2005/8/layout/orgChart1"/>
    <dgm:cxn modelId="{32045B69-070D-4930-B8CD-34CAFD18CB91}" type="presParOf" srcId="{776DA3DA-8302-4014-AD5C-FB96A3B02EF8}" destId="{7980FE4A-4D87-4ED6-AB9B-0C4B15A9A976}" srcOrd="2" destOrd="0" presId="urn:microsoft.com/office/officeart/2005/8/layout/orgChart1"/>
    <dgm:cxn modelId="{4872755B-7944-403B-9B9E-5044136FE275}" type="presParOf" srcId="{202DE9FF-B2F4-44D6-B523-0BFEDB6A77B2}" destId="{82A54861-46CE-4C2C-8B53-D96725C7E747}" srcOrd="2" destOrd="0" presId="urn:microsoft.com/office/officeart/2005/8/layout/orgChart1"/>
    <dgm:cxn modelId="{25D4B327-F424-4802-8ED6-274F40970776}" type="presParOf" srcId="{18E5DF1B-CF0B-41E0-9AFA-43E9E7CFF676}" destId="{0D3A19C0-1BE6-45A3-91CE-2F1AD1C369BD}" srcOrd="2" destOrd="0" presId="urn:microsoft.com/office/officeart/2005/8/layout/orgChart1"/>
    <dgm:cxn modelId="{3C885CD9-E03F-41CD-932E-7A81A0722A84}" type="presParOf" srcId="{EF3A9585-5DC7-4B64-922A-DE0BA03FC4FB}" destId="{683C175D-EE10-4404-9175-BEDEAE4482D2}" srcOrd="6" destOrd="0" presId="urn:microsoft.com/office/officeart/2005/8/layout/orgChart1"/>
    <dgm:cxn modelId="{1A511B41-FB5E-42C8-9BC3-6369061C86C4}" type="presParOf" srcId="{EF3A9585-5DC7-4B64-922A-DE0BA03FC4FB}" destId="{35265DD0-5BEA-41B5-9FA2-7585BF4254AB}" srcOrd="7" destOrd="0" presId="urn:microsoft.com/office/officeart/2005/8/layout/orgChart1"/>
    <dgm:cxn modelId="{77E0FC61-B681-42EF-80B2-EB38A6BDA450}" type="presParOf" srcId="{35265DD0-5BEA-41B5-9FA2-7585BF4254AB}" destId="{D0C3386B-C4A3-4B6A-8B58-08E95CF20EF5}" srcOrd="0" destOrd="0" presId="urn:microsoft.com/office/officeart/2005/8/layout/orgChart1"/>
    <dgm:cxn modelId="{3DE27258-C216-4EFA-9BB0-EF0082607EB0}" type="presParOf" srcId="{D0C3386B-C4A3-4B6A-8B58-08E95CF20EF5}" destId="{8FFD1265-355F-425F-916B-588A03671BC8}" srcOrd="0" destOrd="0" presId="urn:microsoft.com/office/officeart/2005/8/layout/orgChart1"/>
    <dgm:cxn modelId="{8FE05DD5-6EDA-42B4-BC0E-185D88729566}" type="presParOf" srcId="{D0C3386B-C4A3-4B6A-8B58-08E95CF20EF5}" destId="{355A1D51-AF53-4898-B592-53AB24041E3B}" srcOrd="1" destOrd="0" presId="urn:microsoft.com/office/officeart/2005/8/layout/orgChart1"/>
    <dgm:cxn modelId="{44C455AC-60A0-44B6-90FE-0FCC0C253A58}" type="presParOf" srcId="{35265DD0-5BEA-41B5-9FA2-7585BF4254AB}" destId="{E3672DCE-C852-4315-9C84-0DE476B9DF5E}" srcOrd="1" destOrd="0" presId="urn:microsoft.com/office/officeart/2005/8/layout/orgChart1"/>
    <dgm:cxn modelId="{B386AC06-8179-47CE-8C9B-ED0A1074EAF9}" type="presParOf" srcId="{E3672DCE-C852-4315-9C84-0DE476B9DF5E}" destId="{9C8A9BC7-17F8-4415-8F41-F948C83695A4}" srcOrd="0" destOrd="0" presId="urn:microsoft.com/office/officeart/2005/8/layout/orgChart1"/>
    <dgm:cxn modelId="{1D8384B8-2922-479A-A5D6-C3B477A51F35}" type="presParOf" srcId="{E3672DCE-C852-4315-9C84-0DE476B9DF5E}" destId="{E638C8F6-84A9-4D61-B90D-5C24E81D7E9A}" srcOrd="1" destOrd="0" presId="urn:microsoft.com/office/officeart/2005/8/layout/orgChart1"/>
    <dgm:cxn modelId="{5CBAB5CC-12B8-44A7-ADA5-918A1C3EDCED}" type="presParOf" srcId="{E638C8F6-84A9-4D61-B90D-5C24E81D7E9A}" destId="{67ABACE0-BA15-45B6-B61F-5B6083C99B43}" srcOrd="0" destOrd="0" presId="urn:microsoft.com/office/officeart/2005/8/layout/orgChart1"/>
    <dgm:cxn modelId="{CFFEC02E-E5E6-474D-84EE-86C996B893B5}" type="presParOf" srcId="{67ABACE0-BA15-45B6-B61F-5B6083C99B43}" destId="{C4DC16A9-F54D-440B-BF4F-36462A514A01}" srcOrd="0" destOrd="0" presId="urn:microsoft.com/office/officeart/2005/8/layout/orgChart1"/>
    <dgm:cxn modelId="{C271B9FA-35B6-44A7-B09B-AD3DA6C6CC42}" type="presParOf" srcId="{67ABACE0-BA15-45B6-B61F-5B6083C99B43}" destId="{FBEF104F-46AF-4E10-9FFC-C167C1A338FC}" srcOrd="1" destOrd="0" presId="urn:microsoft.com/office/officeart/2005/8/layout/orgChart1"/>
    <dgm:cxn modelId="{7C496E3E-7800-40E7-A3E5-3659CEB8ADFF}" type="presParOf" srcId="{E638C8F6-84A9-4D61-B90D-5C24E81D7E9A}" destId="{6CFD0A78-38C2-4BA4-8D14-A8EE6EACFB2F}" srcOrd="1" destOrd="0" presId="urn:microsoft.com/office/officeart/2005/8/layout/orgChart1"/>
    <dgm:cxn modelId="{4C97A9AB-093F-421A-A9DB-32168037B616}" type="presParOf" srcId="{6CFD0A78-38C2-4BA4-8D14-A8EE6EACFB2F}" destId="{07706D39-F899-47E2-AFB8-37CAC32DDAF6}" srcOrd="0" destOrd="0" presId="urn:microsoft.com/office/officeart/2005/8/layout/orgChart1"/>
    <dgm:cxn modelId="{351AF301-D69E-4493-8AAA-DAE8595827CF}" type="presParOf" srcId="{6CFD0A78-38C2-4BA4-8D14-A8EE6EACFB2F}" destId="{25738D9B-59DB-4877-971E-0FF69AE5EA8C}" srcOrd="1" destOrd="0" presId="urn:microsoft.com/office/officeart/2005/8/layout/orgChart1"/>
    <dgm:cxn modelId="{1A312681-BF42-4A67-9633-E87EF943DA70}" type="presParOf" srcId="{25738D9B-59DB-4877-971E-0FF69AE5EA8C}" destId="{0D6FB7EF-3BA6-40ED-9C55-15A556726B8F}" srcOrd="0" destOrd="0" presId="urn:microsoft.com/office/officeart/2005/8/layout/orgChart1"/>
    <dgm:cxn modelId="{6372708C-83E8-44D7-B6A9-DF02BA79F0AB}" type="presParOf" srcId="{0D6FB7EF-3BA6-40ED-9C55-15A556726B8F}" destId="{7C03F199-0070-4D90-B4CE-4B4D7BA10F11}" srcOrd="0" destOrd="0" presId="urn:microsoft.com/office/officeart/2005/8/layout/orgChart1"/>
    <dgm:cxn modelId="{444CBBA4-1AF0-45FC-B6A3-3B5C18DC0D02}" type="presParOf" srcId="{0D6FB7EF-3BA6-40ED-9C55-15A556726B8F}" destId="{4968862B-1DFD-497F-85B7-C9071D905645}" srcOrd="1" destOrd="0" presId="urn:microsoft.com/office/officeart/2005/8/layout/orgChart1"/>
    <dgm:cxn modelId="{A0417D9A-ABAC-4317-B808-04967DCB09DF}" type="presParOf" srcId="{25738D9B-59DB-4877-971E-0FF69AE5EA8C}" destId="{919B90CF-00D7-49B2-A20A-239369232434}" srcOrd="1" destOrd="0" presId="urn:microsoft.com/office/officeart/2005/8/layout/orgChart1"/>
    <dgm:cxn modelId="{9E4E53D0-B7E1-41A4-86C6-67D410A1EFB8}" type="presParOf" srcId="{25738D9B-59DB-4877-971E-0FF69AE5EA8C}" destId="{4057DFEA-5FC0-4248-8A62-182D0FFEDE62}" srcOrd="2" destOrd="0" presId="urn:microsoft.com/office/officeart/2005/8/layout/orgChart1"/>
    <dgm:cxn modelId="{92E2E994-D838-4C56-ABD3-7B0E3A671CBC}" type="presParOf" srcId="{E638C8F6-84A9-4D61-B90D-5C24E81D7E9A}" destId="{2725D1CE-35C6-4BA2-B487-E5172FFD22A2}" srcOrd="2" destOrd="0" presId="urn:microsoft.com/office/officeart/2005/8/layout/orgChart1"/>
    <dgm:cxn modelId="{5B2A1446-9A64-4718-95D2-C73C1AF16061}" type="presParOf" srcId="{35265DD0-5BEA-41B5-9FA2-7585BF4254AB}" destId="{EBF31461-5745-4753-8333-D6D14968C130}" srcOrd="2" destOrd="0" presId="urn:microsoft.com/office/officeart/2005/8/layout/orgChart1"/>
    <dgm:cxn modelId="{4ABA222D-7AD1-456B-BAF9-17B67F216EC5}" type="presParOf" srcId="{EF3A9585-5DC7-4B64-922A-DE0BA03FC4FB}" destId="{1231141F-41CD-4257-BEB2-DE6D53CE4A2A}" srcOrd="8" destOrd="0" presId="urn:microsoft.com/office/officeart/2005/8/layout/orgChart1"/>
    <dgm:cxn modelId="{1DB73E8C-28FE-4E4B-AB73-E3F1984D0E8F}" type="presParOf" srcId="{EF3A9585-5DC7-4B64-922A-DE0BA03FC4FB}" destId="{F95C45E2-D2AB-4530-A7B4-2F56D7BC3855}" srcOrd="9" destOrd="0" presId="urn:microsoft.com/office/officeart/2005/8/layout/orgChart1"/>
    <dgm:cxn modelId="{5ECED957-4C58-4247-AFE9-E99A17A7CED6}" type="presParOf" srcId="{F95C45E2-D2AB-4530-A7B4-2F56D7BC3855}" destId="{8B8F9EC1-6947-4226-A5DD-385C9909E142}" srcOrd="0" destOrd="0" presId="urn:microsoft.com/office/officeart/2005/8/layout/orgChart1"/>
    <dgm:cxn modelId="{C351246C-A556-492C-8DF2-62C2FD516FC0}" type="presParOf" srcId="{8B8F9EC1-6947-4226-A5DD-385C9909E142}" destId="{19881EA2-15C6-4B98-A00D-BF70E00B9241}" srcOrd="0" destOrd="0" presId="urn:microsoft.com/office/officeart/2005/8/layout/orgChart1"/>
    <dgm:cxn modelId="{03F0D011-CB0D-4462-9ACA-BBE8CF43DAEE}" type="presParOf" srcId="{8B8F9EC1-6947-4226-A5DD-385C9909E142}" destId="{A987D94F-C9FE-4AAE-A2C8-6AE4E40B68B8}" srcOrd="1" destOrd="0" presId="urn:microsoft.com/office/officeart/2005/8/layout/orgChart1"/>
    <dgm:cxn modelId="{3AF6C243-C6ED-45C3-A7A8-79590875F7EB}" type="presParOf" srcId="{F95C45E2-D2AB-4530-A7B4-2F56D7BC3855}" destId="{819A1C11-AC62-4D61-9D5A-B8A2ACAFBB2E}" srcOrd="1" destOrd="0" presId="urn:microsoft.com/office/officeart/2005/8/layout/orgChart1"/>
    <dgm:cxn modelId="{AF513F87-1CE6-4C6A-BB4B-CD015A54F3EB}" type="presParOf" srcId="{819A1C11-AC62-4D61-9D5A-B8A2ACAFBB2E}" destId="{A1A44977-7443-47ED-9BBE-5B6F771B4C80}" srcOrd="0" destOrd="0" presId="urn:microsoft.com/office/officeart/2005/8/layout/orgChart1"/>
    <dgm:cxn modelId="{96491805-EFE2-4501-9424-4AE349EB8DAA}" type="presParOf" srcId="{819A1C11-AC62-4D61-9D5A-B8A2ACAFBB2E}" destId="{DF6F7715-8A7D-4714-A8BF-2AADF92CF39F}" srcOrd="1" destOrd="0" presId="urn:microsoft.com/office/officeart/2005/8/layout/orgChart1"/>
    <dgm:cxn modelId="{4374C3C8-5E05-412B-85CA-E7C9C6455DF7}" type="presParOf" srcId="{DF6F7715-8A7D-4714-A8BF-2AADF92CF39F}" destId="{D4D02A53-E4C3-43E4-8882-260C812C91A4}" srcOrd="0" destOrd="0" presId="urn:microsoft.com/office/officeart/2005/8/layout/orgChart1"/>
    <dgm:cxn modelId="{B6E15DBF-3F71-4820-A76B-03A8735EDB03}" type="presParOf" srcId="{D4D02A53-E4C3-43E4-8882-260C812C91A4}" destId="{5212385F-E3E8-40E1-B8C8-5C3ED1B2CBB7}" srcOrd="0" destOrd="0" presId="urn:microsoft.com/office/officeart/2005/8/layout/orgChart1"/>
    <dgm:cxn modelId="{00665FE4-3033-4C89-8B59-028A77FC2C71}" type="presParOf" srcId="{D4D02A53-E4C3-43E4-8882-260C812C91A4}" destId="{0DFAF37C-8140-43FD-82FA-1E1A04FBA05D}" srcOrd="1" destOrd="0" presId="urn:microsoft.com/office/officeart/2005/8/layout/orgChart1"/>
    <dgm:cxn modelId="{620C1728-91ED-4F69-A14D-3B55AA71B248}" type="presParOf" srcId="{DF6F7715-8A7D-4714-A8BF-2AADF92CF39F}" destId="{13A488DC-4CB7-4A30-959B-4235D0A8908B}" srcOrd="1" destOrd="0" presId="urn:microsoft.com/office/officeart/2005/8/layout/orgChart1"/>
    <dgm:cxn modelId="{6A25FEB2-F2CE-431A-AD15-1A75F5342AF8}" type="presParOf" srcId="{13A488DC-4CB7-4A30-959B-4235D0A8908B}" destId="{E424F476-4FB4-41FE-9F7C-4C9C196921C1}" srcOrd="0" destOrd="0" presId="urn:microsoft.com/office/officeart/2005/8/layout/orgChart1"/>
    <dgm:cxn modelId="{F26F9669-97FE-43BA-94A5-9A92F08A1820}" type="presParOf" srcId="{13A488DC-4CB7-4A30-959B-4235D0A8908B}" destId="{11908FC6-37E4-4B5D-8FB7-77DC08F342A9}" srcOrd="1" destOrd="0" presId="urn:microsoft.com/office/officeart/2005/8/layout/orgChart1"/>
    <dgm:cxn modelId="{73DC41D9-1C16-47CD-ADE2-65CD36B634A8}" type="presParOf" srcId="{11908FC6-37E4-4B5D-8FB7-77DC08F342A9}" destId="{E86F8517-8A41-4170-8D3D-BBF1C4385FF1}" srcOrd="0" destOrd="0" presId="urn:microsoft.com/office/officeart/2005/8/layout/orgChart1"/>
    <dgm:cxn modelId="{83E67602-3447-4B01-8A2C-B33386391BA4}" type="presParOf" srcId="{E86F8517-8A41-4170-8D3D-BBF1C4385FF1}" destId="{1388CB04-5C08-48DE-A993-F4D67CD28B97}" srcOrd="0" destOrd="0" presId="urn:microsoft.com/office/officeart/2005/8/layout/orgChart1"/>
    <dgm:cxn modelId="{5F0E0CA1-3FBD-47A1-B360-40E132663C8D}" type="presParOf" srcId="{E86F8517-8A41-4170-8D3D-BBF1C4385FF1}" destId="{5079F2CF-929D-4AA8-9A7F-068C7411032A}" srcOrd="1" destOrd="0" presId="urn:microsoft.com/office/officeart/2005/8/layout/orgChart1"/>
    <dgm:cxn modelId="{A1F3A42F-D9DE-48EA-85B2-E3D86895415C}" type="presParOf" srcId="{11908FC6-37E4-4B5D-8FB7-77DC08F342A9}" destId="{1A478029-7CB9-4668-991F-6BF8A1001F2D}" srcOrd="1" destOrd="0" presId="urn:microsoft.com/office/officeart/2005/8/layout/orgChart1"/>
    <dgm:cxn modelId="{6001C2D5-1F83-4700-8806-AF8FB2A6B77D}" type="presParOf" srcId="{11908FC6-37E4-4B5D-8FB7-77DC08F342A9}" destId="{9059BE82-3E24-4F50-8D98-78AD665E3C5B}" srcOrd="2" destOrd="0" presId="urn:microsoft.com/office/officeart/2005/8/layout/orgChart1"/>
    <dgm:cxn modelId="{1CD8242E-BBFE-4304-924B-B711AA6FE32A}" type="presParOf" srcId="{DF6F7715-8A7D-4714-A8BF-2AADF92CF39F}" destId="{FAB25860-6E7D-4C41-AB31-993D8E32F792}" srcOrd="2" destOrd="0" presId="urn:microsoft.com/office/officeart/2005/8/layout/orgChart1"/>
    <dgm:cxn modelId="{0F35CC42-36C2-448E-BF5A-CB346C7E426F}" type="presParOf" srcId="{819A1C11-AC62-4D61-9D5A-B8A2ACAFBB2E}" destId="{8D26D1A2-2AF6-4AE8-8038-4464A48C4875}" srcOrd="2" destOrd="0" presId="urn:microsoft.com/office/officeart/2005/8/layout/orgChart1"/>
    <dgm:cxn modelId="{4D69377B-DAEF-4DA2-83CD-7061625A7564}" type="presParOf" srcId="{819A1C11-AC62-4D61-9D5A-B8A2ACAFBB2E}" destId="{0CF60BA3-2EC2-4918-A2ED-DFEFDFCB9071}" srcOrd="3" destOrd="0" presId="urn:microsoft.com/office/officeart/2005/8/layout/orgChart1"/>
    <dgm:cxn modelId="{141A1982-512F-4C76-8605-5A9D238073F4}" type="presParOf" srcId="{0CF60BA3-2EC2-4918-A2ED-DFEFDFCB9071}" destId="{E6BCE6D1-C787-4141-9AD1-785B7C6F32F1}" srcOrd="0" destOrd="0" presId="urn:microsoft.com/office/officeart/2005/8/layout/orgChart1"/>
    <dgm:cxn modelId="{0D1C7277-2B10-40F7-88F1-5701E25E97C5}" type="presParOf" srcId="{E6BCE6D1-C787-4141-9AD1-785B7C6F32F1}" destId="{16CDDE37-F6A9-431D-9197-8FDFAE2F37C5}" srcOrd="0" destOrd="0" presId="urn:microsoft.com/office/officeart/2005/8/layout/orgChart1"/>
    <dgm:cxn modelId="{6A8441D6-A600-4E5C-9D10-934A8AA9F573}" type="presParOf" srcId="{E6BCE6D1-C787-4141-9AD1-785B7C6F32F1}" destId="{AF367BAF-D9A0-4E3B-9E84-B6742D07E8BF}" srcOrd="1" destOrd="0" presId="urn:microsoft.com/office/officeart/2005/8/layout/orgChart1"/>
    <dgm:cxn modelId="{AF435A15-9B35-46F8-87F6-72BCFB2368ED}" type="presParOf" srcId="{0CF60BA3-2EC2-4918-A2ED-DFEFDFCB9071}" destId="{635C2CEC-ACAF-4FB5-B5C8-900C6AAF2854}" srcOrd="1" destOrd="0" presId="urn:microsoft.com/office/officeart/2005/8/layout/orgChart1"/>
    <dgm:cxn modelId="{19A48BE7-BAF7-4084-AE2C-67F0AB978242}" type="presParOf" srcId="{0CF60BA3-2EC2-4918-A2ED-DFEFDFCB9071}" destId="{2C4AE5C6-7632-426C-8832-434F8BA253BD}" srcOrd="2" destOrd="0" presId="urn:microsoft.com/office/officeart/2005/8/layout/orgChart1"/>
    <dgm:cxn modelId="{8A4BD89D-95B1-410D-8FA6-53BECEBAA886}" type="presParOf" srcId="{F95C45E2-D2AB-4530-A7B4-2F56D7BC3855}" destId="{B36B9081-7972-4BE2-B3C0-01C83F4A0160}" srcOrd="2" destOrd="0" presId="urn:microsoft.com/office/officeart/2005/8/layout/orgChart1"/>
    <dgm:cxn modelId="{12E90666-FFE8-423B-80A0-88090A610189}" type="presParOf" srcId="{63B844A0-1652-4444-BC1C-E731084240E4}" destId="{223A9AD3-129A-4899-ACCF-B656A8DDBD9A}" srcOrd="2" destOrd="0" presId="urn:microsoft.com/office/officeart/2005/8/layout/orgChart1"/>
    <dgm:cxn modelId="{E5CC043E-1C10-42FC-B279-809355532F65}" type="presParOf" srcId="{223A9AD3-129A-4899-ACCF-B656A8DDBD9A}" destId="{D06EC9BE-183F-4EAB-86A0-31AD5AD7C9E4}" srcOrd="0" destOrd="0" presId="urn:microsoft.com/office/officeart/2005/8/layout/orgChart1"/>
    <dgm:cxn modelId="{A6D477B2-C7E1-4A2E-8A3D-9A64A4335903}" type="presParOf" srcId="{223A9AD3-129A-4899-ACCF-B656A8DDBD9A}" destId="{B4FAF7B2-BF29-4104-A754-FB8F02B23802}" srcOrd="1" destOrd="0" presId="urn:microsoft.com/office/officeart/2005/8/layout/orgChart1"/>
    <dgm:cxn modelId="{A83E4327-D37B-4954-8E4F-9B489F67FAEF}" type="presParOf" srcId="{B4FAF7B2-BF29-4104-A754-FB8F02B23802}" destId="{3EF07FF5-2497-46A0-A11D-C9D7C061E5B2}" srcOrd="0" destOrd="0" presId="urn:microsoft.com/office/officeart/2005/8/layout/orgChart1"/>
    <dgm:cxn modelId="{48745730-AED2-45F6-AB6F-5BC0FC7465D6}" type="presParOf" srcId="{3EF07FF5-2497-46A0-A11D-C9D7C061E5B2}" destId="{88D2DE3E-1B1B-4B36-A939-AFDAF49FDA8C}" srcOrd="0" destOrd="0" presId="urn:microsoft.com/office/officeart/2005/8/layout/orgChart1"/>
    <dgm:cxn modelId="{DCD572FA-88E9-49C0-A5EC-86997B08C0FF}" type="presParOf" srcId="{3EF07FF5-2497-46A0-A11D-C9D7C061E5B2}" destId="{20A6F95C-D781-4AD9-A95E-8779C228369B}" srcOrd="1" destOrd="0" presId="urn:microsoft.com/office/officeart/2005/8/layout/orgChart1"/>
    <dgm:cxn modelId="{4C209CE3-FF53-4B05-B49E-6ECB6298D7CA}" type="presParOf" srcId="{B4FAF7B2-BF29-4104-A754-FB8F02B23802}" destId="{D8963EFC-0CF3-42DE-9FF5-E4A7264E720F}" srcOrd="1" destOrd="0" presId="urn:microsoft.com/office/officeart/2005/8/layout/orgChart1"/>
    <dgm:cxn modelId="{919418ED-476A-4D07-804C-35A91A4CE58A}" type="presParOf" srcId="{B4FAF7B2-BF29-4104-A754-FB8F02B23802}" destId="{2A04044E-9E58-4E82-8E98-01BBB5548B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6828C5-0A4C-4DD8-A5A1-A9B173E86ED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A5473C5-C9BB-46D1-9246-9412D1BC123D}">
      <dgm:prSet phldrT="[Text]" phldr="0"/>
      <dgm:spPr/>
      <dgm:t>
        <a:bodyPr/>
        <a:lstStyle/>
        <a:p>
          <a:r>
            <a:rPr lang="en-GB" dirty="0"/>
            <a:t>Finance Manager – Systems &amp; Transactions</a:t>
          </a:r>
        </a:p>
      </dgm:t>
    </dgm:pt>
    <dgm:pt modelId="{966873DF-882E-4804-9ADE-953304FC0CB4}" type="parTrans" cxnId="{2D64F7AB-F4BD-4995-9A66-800E911A8757}">
      <dgm:prSet/>
      <dgm:spPr/>
      <dgm:t>
        <a:bodyPr/>
        <a:lstStyle/>
        <a:p>
          <a:endParaRPr lang="en-GB"/>
        </a:p>
      </dgm:t>
    </dgm:pt>
    <dgm:pt modelId="{44C61D63-82CA-4848-B2AA-A3A00EB41F32}" type="sibTrans" cxnId="{2D64F7AB-F4BD-4995-9A66-800E911A8757}">
      <dgm:prSet/>
      <dgm:spPr/>
      <dgm:t>
        <a:bodyPr/>
        <a:lstStyle/>
        <a:p>
          <a:endParaRPr lang="en-GB"/>
        </a:p>
      </dgm:t>
    </dgm:pt>
    <dgm:pt modelId="{0FDBEAB8-CE31-45BB-98F5-2630F58EDB49}" type="asst">
      <dgm:prSet phldrT="[Text]" phldr="0"/>
      <dgm:spPr/>
      <dgm:t>
        <a:bodyPr/>
        <a:lstStyle/>
        <a:p>
          <a:r>
            <a:rPr lang="en-GB" dirty="0"/>
            <a:t>Transactions Manager</a:t>
          </a:r>
        </a:p>
      </dgm:t>
    </dgm:pt>
    <dgm:pt modelId="{F11DB5BA-165F-4149-A868-AE4A7BE401E5}" type="parTrans" cxnId="{43CF6B53-8C00-43DD-84FC-064A725AFEBE}">
      <dgm:prSet/>
      <dgm:spPr/>
      <dgm:t>
        <a:bodyPr/>
        <a:lstStyle/>
        <a:p>
          <a:endParaRPr lang="en-GB"/>
        </a:p>
      </dgm:t>
    </dgm:pt>
    <dgm:pt modelId="{B5BEF424-48A2-4F02-A937-C3CC424B62A4}" type="sibTrans" cxnId="{43CF6B53-8C00-43DD-84FC-064A725AFEBE}">
      <dgm:prSet/>
      <dgm:spPr/>
      <dgm:t>
        <a:bodyPr/>
        <a:lstStyle/>
        <a:p>
          <a:endParaRPr lang="en-GB"/>
        </a:p>
      </dgm:t>
    </dgm:pt>
    <dgm:pt modelId="{8FB630AC-D1F7-4FC5-89BE-20488AE9842E}">
      <dgm:prSet phldrT="[Text]" phldr="0"/>
      <dgm:spPr/>
      <dgm:t>
        <a:bodyPr/>
        <a:lstStyle/>
        <a:p>
          <a:r>
            <a:rPr lang="en-GB" dirty="0"/>
            <a:t>Transactions Team Leader</a:t>
          </a:r>
        </a:p>
      </dgm:t>
    </dgm:pt>
    <dgm:pt modelId="{F5BD2304-C166-44AA-84A7-6FF08F2D822A}" type="parTrans" cxnId="{DC431B64-55E6-4328-BDAC-B6B07282B6ED}">
      <dgm:prSet/>
      <dgm:spPr/>
      <dgm:t>
        <a:bodyPr/>
        <a:lstStyle/>
        <a:p>
          <a:endParaRPr lang="en-GB"/>
        </a:p>
      </dgm:t>
    </dgm:pt>
    <dgm:pt modelId="{14CC6855-9B1D-4465-B905-E178AE88315C}" type="sibTrans" cxnId="{DC431B64-55E6-4328-BDAC-B6B07282B6ED}">
      <dgm:prSet/>
      <dgm:spPr/>
      <dgm:t>
        <a:bodyPr/>
        <a:lstStyle/>
        <a:p>
          <a:endParaRPr lang="en-GB"/>
        </a:p>
      </dgm:t>
    </dgm:pt>
    <dgm:pt modelId="{55DC61C7-61DE-4B6A-85F0-0085CA771FBC}" type="asst">
      <dgm:prSet/>
      <dgm:spPr/>
      <dgm:t>
        <a:bodyPr/>
        <a:lstStyle/>
        <a:p>
          <a:r>
            <a:rPr lang="en-GB" dirty="0"/>
            <a:t>Transactions – Senior Assistant</a:t>
          </a:r>
        </a:p>
      </dgm:t>
    </dgm:pt>
    <dgm:pt modelId="{7AD9DA58-9CD8-47E0-8AE1-1E4B8922EA3F}" type="parTrans" cxnId="{E2DCA1C7-EF65-4547-B65C-8239382DDCB7}">
      <dgm:prSet/>
      <dgm:spPr/>
      <dgm:t>
        <a:bodyPr/>
        <a:lstStyle/>
        <a:p>
          <a:endParaRPr lang="en-GB"/>
        </a:p>
      </dgm:t>
    </dgm:pt>
    <dgm:pt modelId="{758ECDDB-9512-4F48-883F-C6A2EB8D5139}" type="sibTrans" cxnId="{E2DCA1C7-EF65-4547-B65C-8239382DDCB7}">
      <dgm:prSet/>
      <dgm:spPr/>
      <dgm:t>
        <a:bodyPr/>
        <a:lstStyle/>
        <a:p>
          <a:endParaRPr lang="en-GB"/>
        </a:p>
      </dgm:t>
    </dgm:pt>
    <dgm:pt modelId="{EF878217-DC87-43C2-A612-B90F3C00475C}" type="asst">
      <dgm:prSet/>
      <dgm:spPr/>
      <dgm:t>
        <a:bodyPr/>
        <a:lstStyle/>
        <a:p>
          <a:r>
            <a:rPr lang="en-GB" dirty="0"/>
            <a:t>Transactions – Senior Assistant</a:t>
          </a:r>
        </a:p>
      </dgm:t>
    </dgm:pt>
    <dgm:pt modelId="{89913D8F-86BB-431A-ABFD-7DDB694B6432}" type="parTrans" cxnId="{52470152-6568-4360-B42B-ECE0FF0976CF}">
      <dgm:prSet/>
      <dgm:spPr/>
      <dgm:t>
        <a:bodyPr/>
        <a:lstStyle/>
        <a:p>
          <a:endParaRPr lang="en-GB"/>
        </a:p>
      </dgm:t>
    </dgm:pt>
    <dgm:pt modelId="{1C42101E-3101-4B6B-8B65-E73FF0A4A2CB}" type="sibTrans" cxnId="{52470152-6568-4360-B42B-ECE0FF0976CF}">
      <dgm:prSet/>
      <dgm:spPr/>
      <dgm:t>
        <a:bodyPr/>
        <a:lstStyle/>
        <a:p>
          <a:endParaRPr lang="en-GB"/>
        </a:p>
      </dgm:t>
    </dgm:pt>
    <dgm:pt modelId="{AE920FDD-7CA3-43C0-A2DE-B64433C6EEBD}" type="asst">
      <dgm:prSet/>
      <dgm:spPr/>
      <dgm:t>
        <a:bodyPr/>
        <a:lstStyle/>
        <a:p>
          <a:r>
            <a:rPr lang="en-GB" dirty="0"/>
            <a:t>Senior Financial Transactions Assistant</a:t>
          </a:r>
        </a:p>
      </dgm:t>
    </dgm:pt>
    <dgm:pt modelId="{E4685467-10FE-49D6-A09E-45CEB4F904B6}" type="parTrans" cxnId="{A38FC65D-F527-42DB-9218-DAC746CECF22}">
      <dgm:prSet/>
      <dgm:spPr/>
      <dgm:t>
        <a:bodyPr/>
        <a:lstStyle/>
        <a:p>
          <a:endParaRPr lang="en-GB"/>
        </a:p>
      </dgm:t>
    </dgm:pt>
    <dgm:pt modelId="{71B4C07E-5BC8-4513-A025-54646F5E47C8}" type="sibTrans" cxnId="{A38FC65D-F527-42DB-9218-DAC746CECF22}">
      <dgm:prSet/>
      <dgm:spPr/>
      <dgm:t>
        <a:bodyPr/>
        <a:lstStyle/>
        <a:p>
          <a:endParaRPr lang="en-GB"/>
        </a:p>
      </dgm:t>
    </dgm:pt>
    <dgm:pt modelId="{FE295DA2-DABB-4C46-8280-7112BC9C2C76}" type="asst">
      <dgm:prSet/>
      <dgm:spPr/>
      <dgm:t>
        <a:bodyPr/>
        <a:lstStyle/>
        <a:p>
          <a:r>
            <a:rPr lang="en-GB" dirty="0"/>
            <a:t>Transactions – Senior Assistant </a:t>
          </a:r>
        </a:p>
      </dgm:t>
    </dgm:pt>
    <dgm:pt modelId="{57EFDF5A-1B92-42B5-A4D4-B72B6085926C}" type="parTrans" cxnId="{1DB6475B-843C-4954-85FD-A8047CCD1B8B}">
      <dgm:prSet/>
      <dgm:spPr/>
      <dgm:t>
        <a:bodyPr/>
        <a:lstStyle/>
        <a:p>
          <a:endParaRPr lang="en-GB"/>
        </a:p>
      </dgm:t>
    </dgm:pt>
    <dgm:pt modelId="{D4D60577-AAD9-44C3-9F7D-508ECBBD0716}" type="sibTrans" cxnId="{1DB6475B-843C-4954-85FD-A8047CCD1B8B}">
      <dgm:prSet/>
      <dgm:spPr/>
      <dgm:t>
        <a:bodyPr/>
        <a:lstStyle/>
        <a:p>
          <a:endParaRPr lang="en-GB"/>
        </a:p>
      </dgm:t>
    </dgm:pt>
    <dgm:pt modelId="{429997DF-5A08-458C-B81D-7DCADED6BEF8}" type="asst">
      <dgm:prSet/>
      <dgm:spPr/>
      <dgm:t>
        <a:bodyPr/>
        <a:lstStyle/>
        <a:p>
          <a:r>
            <a:rPr lang="en-GB" dirty="0"/>
            <a:t>Transactions Assistant</a:t>
          </a:r>
        </a:p>
      </dgm:t>
    </dgm:pt>
    <dgm:pt modelId="{6FC0AF37-EB73-4AEF-9CFC-0B5C516445FC}" type="parTrans" cxnId="{707E69A6-F5EE-48E0-8A56-B8696FE507D7}">
      <dgm:prSet/>
      <dgm:spPr/>
      <dgm:t>
        <a:bodyPr/>
        <a:lstStyle/>
        <a:p>
          <a:endParaRPr lang="en-GB"/>
        </a:p>
      </dgm:t>
    </dgm:pt>
    <dgm:pt modelId="{3F200E02-DC3B-4119-995B-CB0F2FB4D6AB}" type="sibTrans" cxnId="{707E69A6-F5EE-48E0-8A56-B8696FE507D7}">
      <dgm:prSet/>
      <dgm:spPr/>
      <dgm:t>
        <a:bodyPr/>
        <a:lstStyle/>
        <a:p>
          <a:endParaRPr lang="en-GB"/>
        </a:p>
      </dgm:t>
    </dgm:pt>
    <dgm:pt modelId="{B861456F-F53B-4A48-AAA9-61179B1D0CBB}" type="asst">
      <dgm:prSet/>
      <dgm:spPr/>
      <dgm:t>
        <a:bodyPr/>
        <a:lstStyle/>
        <a:p>
          <a:r>
            <a:rPr lang="en-GB" dirty="0"/>
            <a:t>Transactions Assistant</a:t>
          </a:r>
        </a:p>
      </dgm:t>
    </dgm:pt>
    <dgm:pt modelId="{22149FC1-B4B4-494B-A782-096BAC11FF2E}" type="parTrans" cxnId="{3B900137-E4F2-4C27-B249-17DF84E4FC8A}">
      <dgm:prSet/>
      <dgm:spPr/>
      <dgm:t>
        <a:bodyPr/>
        <a:lstStyle/>
        <a:p>
          <a:endParaRPr lang="en-GB"/>
        </a:p>
      </dgm:t>
    </dgm:pt>
    <dgm:pt modelId="{A43348B8-35D9-4901-861C-1EBF3A797854}" type="sibTrans" cxnId="{3B900137-E4F2-4C27-B249-17DF84E4FC8A}">
      <dgm:prSet/>
      <dgm:spPr/>
      <dgm:t>
        <a:bodyPr/>
        <a:lstStyle/>
        <a:p>
          <a:endParaRPr lang="en-GB"/>
        </a:p>
      </dgm:t>
    </dgm:pt>
    <dgm:pt modelId="{AE13A63C-FE42-47F7-94FA-5DB031B1ADF6}" type="asst">
      <dgm:prSet/>
      <dgm:spPr/>
      <dgm:t>
        <a:bodyPr/>
        <a:lstStyle/>
        <a:p>
          <a:r>
            <a:rPr lang="en-GB" dirty="0"/>
            <a:t>Transactions Assistant</a:t>
          </a:r>
        </a:p>
      </dgm:t>
    </dgm:pt>
    <dgm:pt modelId="{7BD2E76F-71C6-4AD4-BDEC-7CD0CD8C633C}" type="parTrans" cxnId="{671C147E-5B97-4C06-B247-1630E9E0838C}">
      <dgm:prSet/>
      <dgm:spPr/>
      <dgm:t>
        <a:bodyPr/>
        <a:lstStyle/>
        <a:p>
          <a:endParaRPr lang="en-GB"/>
        </a:p>
      </dgm:t>
    </dgm:pt>
    <dgm:pt modelId="{6FD83886-671C-436F-A190-FCF5E0A6F713}" type="sibTrans" cxnId="{671C147E-5B97-4C06-B247-1630E9E0838C}">
      <dgm:prSet/>
      <dgm:spPr/>
      <dgm:t>
        <a:bodyPr/>
        <a:lstStyle/>
        <a:p>
          <a:endParaRPr lang="en-GB"/>
        </a:p>
      </dgm:t>
    </dgm:pt>
    <dgm:pt modelId="{D75F0E29-4F4E-4F42-AC22-1E536E90EEDB}" type="asst">
      <dgm:prSet/>
      <dgm:spPr/>
      <dgm:t>
        <a:bodyPr/>
        <a:lstStyle/>
        <a:p>
          <a:r>
            <a:rPr lang="en-GB" dirty="0"/>
            <a:t>Transactions Assistant</a:t>
          </a:r>
        </a:p>
      </dgm:t>
    </dgm:pt>
    <dgm:pt modelId="{571D26D2-DC97-4C16-9F7C-F0C98A7181C9}" type="parTrans" cxnId="{9133C8BF-23FE-43AF-92F0-86BCE8901002}">
      <dgm:prSet/>
      <dgm:spPr/>
      <dgm:t>
        <a:bodyPr/>
        <a:lstStyle/>
        <a:p>
          <a:endParaRPr lang="en-GB"/>
        </a:p>
      </dgm:t>
    </dgm:pt>
    <dgm:pt modelId="{F1ADA3C2-49D3-43FD-8DF1-A49993CA7E00}" type="sibTrans" cxnId="{9133C8BF-23FE-43AF-92F0-86BCE8901002}">
      <dgm:prSet/>
      <dgm:spPr/>
      <dgm:t>
        <a:bodyPr/>
        <a:lstStyle/>
        <a:p>
          <a:endParaRPr lang="en-GB"/>
        </a:p>
      </dgm:t>
    </dgm:pt>
    <dgm:pt modelId="{D83FF0E0-CE5B-403B-9790-D8DBE462A4EF}" type="pres">
      <dgm:prSet presAssocID="{C36828C5-0A4C-4DD8-A5A1-A9B173E86E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FF7FEB-115A-4056-94EA-43FDE30DB0EE}" type="pres">
      <dgm:prSet presAssocID="{CA5473C5-C9BB-46D1-9246-9412D1BC123D}" presName="hierRoot1" presStyleCnt="0">
        <dgm:presLayoutVars>
          <dgm:hierBranch val="init"/>
        </dgm:presLayoutVars>
      </dgm:prSet>
      <dgm:spPr/>
    </dgm:pt>
    <dgm:pt modelId="{3F765074-79C2-4B96-9775-0412E4241255}" type="pres">
      <dgm:prSet presAssocID="{CA5473C5-C9BB-46D1-9246-9412D1BC123D}" presName="rootComposite1" presStyleCnt="0"/>
      <dgm:spPr/>
    </dgm:pt>
    <dgm:pt modelId="{C63E72C8-2FE4-42F5-B1C8-25EECB1B12ED}" type="pres">
      <dgm:prSet presAssocID="{CA5473C5-C9BB-46D1-9246-9412D1BC123D}" presName="rootText1" presStyleLbl="node0" presStyleIdx="0" presStyleCnt="1">
        <dgm:presLayoutVars>
          <dgm:chPref val="3"/>
        </dgm:presLayoutVars>
      </dgm:prSet>
      <dgm:spPr/>
    </dgm:pt>
    <dgm:pt modelId="{719885BE-8891-4BDA-9001-E8F24E440CA5}" type="pres">
      <dgm:prSet presAssocID="{CA5473C5-C9BB-46D1-9246-9412D1BC123D}" presName="rootConnector1" presStyleLbl="node1" presStyleIdx="0" presStyleCnt="0"/>
      <dgm:spPr/>
    </dgm:pt>
    <dgm:pt modelId="{7DB91432-29D1-4C89-AC9C-5A5AD584B25F}" type="pres">
      <dgm:prSet presAssocID="{CA5473C5-C9BB-46D1-9246-9412D1BC123D}" presName="hierChild2" presStyleCnt="0"/>
      <dgm:spPr/>
    </dgm:pt>
    <dgm:pt modelId="{549D2E79-CF9E-4BC3-8916-51A69B02BAE1}" type="pres">
      <dgm:prSet presAssocID="{F5BD2304-C166-44AA-84A7-6FF08F2D822A}" presName="Name37" presStyleLbl="parChTrans1D2" presStyleIdx="0" presStyleCnt="2"/>
      <dgm:spPr/>
    </dgm:pt>
    <dgm:pt modelId="{33E84C89-3290-4267-9C25-06762204C08A}" type="pres">
      <dgm:prSet presAssocID="{8FB630AC-D1F7-4FC5-89BE-20488AE9842E}" presName="hierRoot2" presStyleCnt="0">
        <dgm:presLayoutVars>
          <dgm:hierBranch val="init"/>
        </dgm:presLayoutVars>
      </dgm:prSet>
      <dgm:spPr/>
    </dgm:pt>
    <dgm:pt modelId="{1B3006E2-0267-42F9-BBAE-C88A74E1DA09}" type="pres">
      <dgm:prSet presAssocID="{8FB630AC-D1F7-4FC5-89BE-20488AE9842E}" presName="rootComposite" presStyleCnt="0"/>
      <dgm:spPr/>
    </dgm:pt>
    <dgm:pt modelId="{20FEB782-4885-49A4-B1A4-D869ADFAE541}" type="pres">
      <dgm:prSet presAssocID="{8FB630AC-D1F7-4FC5-89BE-20488AE9842E}" presName="rootText" presStyleLbl="node2" presStyleIdx="0" presStyleCnt="1">
        <dgm:presLayoutVars>
          <dgm:chPref val="3"/>
        </dgm:presLayoutVars>
      </dgm:prSet>
      <dgm:spPr/>
    </dgm:pt>
    <dgm:pt modelId="{622AC9B6-7B90-4DEB-AAA7-1392C7FFAA2E}" type="pres">
      <dgm:prSet presAssocID="{8FB630AC-D1F7-4FC5-89BE-20488AE9842E}" presName="rootConnector" presStyleLbl="node2" presStyleIdx="0" presStyleCnt="1"/>
      <dgm:spPr/>
    </dgm:pt>
    <dgm:pt modelId="{11CB276F-0B7F-40A8-A184-F01961616B27}" type="pres">
      <dgm:prSet presAssocID="{8FB630AC-D1F7-4FC5-89BE-20488AE9842E}" presName="hierChild4" presStyleCnt="0"/>
      <dgm:spPr/>
    </dgm:pt>
    <dgm:pt modelId="{7AAEDF30-60B1-4A85-A744-8B23A41E79F1}" type="pres">
      <dgm:prSet presAssocID="{8FB630AC-D1F7-4FC5-89BE-20488AE9842E}" presName="hierChild5" presStyleCnt="0"/>
      <dgm:spPr/>
    </dgm:pt>
    <dgm:pt modelId="{F205DA99-E655-48D7-BC23-E2659F9D316C}" type="pres">
      <dgm:prSet presAssocID="{7AD9DA58-9CD8-47E0-8AE1-1E4B8922EA3F}" presName="Name111" presStyleLbl="parChTrans1D3" presStyleIdx="0" presStyleCnt="4"/>
      <dgm:spPr/>
    </dgm:pt>
    <dgm:pt modelId="{B827E3F5-3202-4BD7-A517-68D3B822872D}" type="pres">
      <dgm:prSet presAssocID="{55DC61C7-61DE-4B6A-85F0-0085CA771FBC}" presName="hierRoot3" presStyleCnt="0">
        <dgm:presLayoutVars>
          <dgm:hierBranch val="init"/>
        </dgm:presLayoutVars>
      </dgm:prSet>
      <dgm:spPr/>
    </dgm:pt>
    <dgm:pt modelId="{E9C43A58-47F0-4FD8-A188-F155327E7F55}" type="pres">
      <dgm:prSet presAssocID="{55DC61C7-61DE-4B6A-85F0-0085CA771FBC}" presName="rootComposite3" presStyleCnt="0"/>
      <dgm:spPr/>
    </dgm:pt>
    <dgm:pt modelId="{778870D9-2670-433D-928F-3ECCD1651969}" type="pres">
      <dgm:prSet presAssocID="{55DC61C7-61DE-4B6A-85F0-0085CA771FBC}" presName="rootText3" presStyleLbl="asst2" presStyleIdx="0" presStyleCnt="8">
        <dgm:presLayoutVars>
          <dgm:chPref val="3"/>
        </dgm:presLayoutVars>
      </dgm:prSet>
      <dgm:spPr/>
    </dgm:pt>
    <dgm:pt modelId="{8E8FE572-6E58-41E4-B6BF-C3E6F3867829}" type="pres">
      <dgm:prSet presAssocID="{55DC61C7-61DE-4B6A-85F0-0085CA771FBC}" presName="rootConnector3" presStyleLbl="asst2" presStyleIdx="0" presStyleCnt="8"/>
      <dgm:spPr/>
    </dgm:pt>
    <dgm:pt modelId="{1D4BF40A-FCE2-4C67-A9FC-00A5AF7CCDAE}" type="pres">
      <dgm:prSet presAssocID="{55DC61C7-61DE-4B6A-85F0-0085CA771FBC}" presName="hierChild6" presStyleCnt="0"/>
      <dgm:spPr/>
    </dgm:pt>
    <dgm:pt modelId="{96B46842-B1C9-4BF0-A7E4-E0A46465AC07}" type="pres">
      <dgm:prSet presAssocID="{55DC61C7-61DE-4B6A-85F0-0085CA771FBC}" presName="hierChild7" presStyleCnt="0"/>
      <dgm:spPr/>
    </dgm:pt>
    <dgm:pt modelId="{00B05EEC-F162-4B5B-BDD0-35C4B6CB9F2B}" type="pres">
      <dgm:prSet presAssocID="{22149FC1-B4B4-494B-A782-096BAC11FF2E}" presName="Name111" presStyleLbl="parChTrans1D4" presStyleIdx="0" presStyleCnt="4"/>
      <dgm:spPr/>
    </dgm:pt>
    <dgm:pt modelId="{ADD58E16-B4DD-4514-AC12-C555DC992845}" type="pres">
      <dgm:prSet presAssocID="{B861456F-F53B-4A48-AAA9-61179B1D0CBB}" presName="hierRoot3" presStyleCnt="0">
        <dgm:presLayoutVars>
          <dgm:hierBranch val="init"/>
        </dgm:presLayoutVars>
      </dgm:prSet>
      <dgm:spPr/>
    </dgm:pt>
    <dgm:pt modelId="{6B0F19C2-537D-4D83-A5C0-46A2F16681A7}" type="pres">
      <dgm:prSet presAssocID="{B861456F-F53B-4A48-AAA9-61179B1D0CBB}" presName="rootComposite3" presStyleCnt="0"/>
      <dgm:spPr/>
    </dgm:pt>
    <dgm:pt modelId="{AD6A9DAE-71CA-425D-BF0F-F4BEB7729842}" type="pres">
      <dgm:prSet presAssocID="{B861456F-F53B-4A48-AAA9-61179B1D0CBB}" presName="rootText3" presStyleLbl="asst2" presStyleIdx="1" presStyleCnt="8" custLinFactY="100000" custLinFactNeighborX="-47881" custLinFactNeighborY="104929">
        <dgm:presLayoutVars>
          <dgm:chPref val="3"/>
        </dgm:presLayoutVars>
      </dgm:prSet>
      <dgm:spPr/>
    </dgm:pt>
    <dgm:pt modelId="{402D2BB4-C6FC-4A6D-9E09-41D80D03609C}" type="pres">
      <dgm:prSet presAssocID="{B861456F-F53B-4A48-AAA9-61179B1D0CBB}" presName="rootConnector3" presStyleLbl="asst2" presStyleIdx="1" presStyleCnt="8"/>
      <dgm:spPr/>
    </dgm:pt>
    <dgm:pt modelId="{22B9E66D-4F76-4734-84B8-220731D90878}" type="pres">
      <dgm:prSet presAssocID="{B861456F-F53B-4A48-AAA9-61179B1D0CBB}" presName="hierChild6" presStyleCnt="0"/>
      <dgm:spPr/>
    </dgm:pt>
    <dgm:pt modelId="{CAFDDC04-3DDB-4EB1-81CF-828E2790C47A}" type="pres">
      <dgm:prSet presAssocID="{B861456F-F53B-4A48-AAA9-61179B1D0CBB}" presName="hierChild7" presStyleCnt="0"/>
      <dgm:spPr/>
    </dgm:pt>
    <dgm:pt modelId="{FFCE5819-1263-47B2-A673-384417436DD9}" type="pres">
      <dgm:prSet presAssocID="{89913D8F-86BB-431A-ABFD-7DDB694B6432}" presName="Name111" presStyleLbl="parChTrans1D3" presStyleIdx="1" presStyleCnt="4"/>
      <dgm:spPr/>
    </dgm:pt>
    <dgm:pt modelId="{96B9176D-50D1-49A1-B220-86D894289297}" type="pres">
      <dgm:prSet presAssocID="{EF878217-DC87-43C2-A612-B90F3C00475C}" presName="hierRoot3" presStyleCnt="0">
        <dgm:presLayoutVars>
          <dgm:hierBranch val="init"/>
        </dgm:presLayoutVars>
      </dgm:prSet>
      <dgm:spPr/>
    </dgm:pt>
    <dgm:pt modelId="{53DC06EE-3E89-4327-B4FA-2BEEC72933B3}" type="pres">
      <dgm:prSet presAssocID="{EF878217-DC87-43C2-A612-B90F3C00475C}" presName="rootComposite3" presStyleCnt="0"/>
      <dgm:spPr/>
    </dgm:pt>
    <dgm:pt modelId="{F4846564-DC96-4E64-943F-8D1296866493}" type="pres">
      <dgm:prSet presAssocID="{EF878217-DC87-43C2-A612-B90F3C00475C}" presName="rootText3" presStyleLbl="asst2" presStyleIdx="2" presStyleCnt="8" custLinFactNeighborX="958" custLinFactNeighborY="0">
        <dgm:presLayoutVars>
          <dgm:chPref val="3"/>
        </dgm:presLayoutVars>
      </dgm:prSet>
      <dgm:spPr/>
    </dgm:pt>
    <dgm:pt modelId="{2E191ADE-C1EC-4CA0-A4D2-C41EB31E56E7}" type="pres">
      <dgm:prSet presAssocID="{EF878217-DC87-43C2-A612-B90F3C00475C}" presName="rootConnector3" presStyleLbl="asst2" presStyleIdx="2" presStyleCnt="8"/>
      <dgm:spPr/>
    </dgm:pt>
    <dgm:pt modelId="{2DD43521-13B9-4109-8DCD-4CD38668553D}" type="pres">
      <dgm:prSet presAssocID="{EF878217-DC87-43C2-A612-B90F3C00475C}" presName="hierChild6" presStyleCnt="0"/>
      <dgm:spPr/>
    </dgm:pt>
    <dgm:pt modelId="{56CEFB23-F7F8-4FE8-A024-2CAE3FDCDD25}" type="pres">
      <dgm:prSet presAssocID="{EF878217-DC87-43C2-A612-B90F3C00475C}" presName="hierChild7" presStyleCnt="0"/>
      <dgm:spPr/>
    </dgm:pt>
    <dgm:pt modelId="{06DCE701-29F2-41AA-A84A-6822C43B3F3E}" type="pres">
      <dgm:prSet presAssocID="{7BD2E76F-71C6-4AD4-BDEC-7CD0CD8C633C}" presName="Name111" presStyleLbl="parChTrans1D4" presStyleIdx="1" presStyleCnt="4"/>
      <dgm:spPr/>
    </dgm:pt>
    <dgm:pt modelId="{AE7680A4-095B-4EF3-B1DB-7E06A1BB8A36}" type="pres">
      <dgm:prSet presAssocID="{AE13A63C-FE42-47F7-94FA-5DB031B1ADF6}" presName="hierRoot3" presStyleCnt="0">
        <dgm:presLayoutVars>
          <dgm:hierBranch val="init"/>
        </dgm:presLayoutVars>
      </dgm:prSet>
      <dgm:spPr/>
    </dgm:pt>
    <dgm:pt modelId="{390FFE6C-DC47-4F1A-BD2D-9281B8D2D732}" type="pres">
      <dgm:prSet presAssocID="{AE13A63C-FE42-47F7-94FA-5DB031B1ADF6}" presName="rootComposite3" presStyleCnt="0"/>
      <dgm:spPr/>
    </dgm:pt>
    <dgm:pt modelId="{2E923C78-718C-41F5-A3A7-15CD59EE8C01}" type="pres">
      <dgm:prSet presAssocID="{AE13A63C-FE42-47F7-94FA-5DB031B1ADF6}" presName="rootText3" presStyleLbl="asst2" presStyleIdx="3" presStyleCnt="8" custLinFactY="100000" custLinFactNeighborX="-6344" custLinFactNeighborY="104929">
        <dgm:presLayoutVars>
          <dgm:chPref val="3"/>
        </dgm:presLayoutVars>
      </dgm:prSet>
      <dgm:spPr/>
    </dgm:pt>
    <dgm:pt modelId="{0ED0D4BC-9062-4EC0-B9CF-FE858D3CD637}" type="pres">
      <dgm:prSet presAssocID="{AE13A63C-FE42-47F7-94FA-5DB031B1ADF6}" presName="rootConnector3" presStyleLbl="asst2" presStyleIdx="3" presStyleCnt="8"/>
      <dgm:spPr/>
    </dgm:pt>
    <dgm:pt modelId="{AED20A91-A1FC-46CC-B385-142916A4ED2B}" type="pres">
      <dgm:prSet presAssocID="{AE13A63C-FE42-47F7-94FA-5DB031B1ADF6}" presName="hierChild6" presStyleCnt="0"/>
      <dgm:spPr/>
    </dgm:pt>
    <dgm:pt modelId="{971FE8CE-CF02-41B5-9010-7D680598C5D0}" type="pres">
      <dgm:prSet presAssocID="{AE13A63C-FE42-47F7-94FA-5DB031B1ADF6}" presName="hierChild7" presStyleCnt="0"/>
      <dgm:spPr/>
    </dgm:pt>
    <dgm:pt modelId="{8C921DA3-B4FF-4786-9094-F527B18F2ECD}" type="pres">
      <dgm:prSet presAssocID="{E4685467-10FE-49D6-A09E-45CEB4F904B6}" presName="Name111" presStyleLbl="parChTrans1D3" presStyleIdx="2" presStyleCnt="4"/>
      <dgm:spPr/>
    </dgm:pt>
    <dgm:pt modelId="{4637AA02-6D62-41FA-8741-2A5560CE89DB}" type="pres">
      <dgm:prSet presAssocID="{AE920FDD-7CA3-43C0-A2DE-B64433C6EEBD}" presName="hierRoot3" presStyleCnt="0">
        <dgm:presLayoutVars>
          <dgm:hierBranch val="init"/>
        </dgm:presLayoutVars>
      </dgm:prSet>
      <dgm:spPr/>
    </dgm:pt>
    <dgm:pt modelId="{11A24B1C-66D0-4DAB-951C-5191B4784B24}" type="pres">
      <dgm:prSet presAssocID="{AE920FDD-7CA3-43C0-A2DE-B64433C6EEBD}" presName="rootComposite3" presStyleCnt="0"/>
      <dgm:spPr/>
    </dgm:pt>
    <dgm:pt modelId="{EA00BD98-99F7-42C4-8236-E314BDD11D20}" type="pres">
      <dgm:prSet presAssocID="{AE920FDD-7CA3-43C0-A2DE-B64433C6EEBD}" presName="rootText3" presStyleLbl="asst2" presStyleIdx="4" presStyleCnt="8" custLinFactX="-100000" custLinFactY="-100000" custLinFactNeighborX="-179695" custLinFactNeighborY="-164848">
        <dgm:presLayoutVars>
          <dgm:chPref val="3"/>
        </dgm:presLayoutVars>
      </dgm:prSet>
      <dgm:spPr/>
    </dgm:pt>
    <dgm:pt modelId="{DC51E279-CD47-429A-A2B2-BE9DEE1D8614}" type="pres">
      <dgm:prSet presAssocID="{AE920FDD-7CA3-43C0-A2DE-B64433C6EEBD}" presName="rootConnector3" presStyleLbl="asst2" presStyleIdx="4" presStyleCnt="8"/>
      <dgm:spPr/>
    </dgm:pt>
    <dgm:pt modelId="{7DC8AD59-6F63-4B43-A7A6-DC59D3922DBD}" type="pres">
      <dgm:prSet presAssocID="{AE920FDD-7CA3-43C0-A2DE-B64433C6EEBD}" presName="hierChild6" presStyleCnt="0"/>
      <dgm:spPr/>
    </dgm:pt>
    <dgm:pt modelId="{5AF7C6E9-80EF-43C6-AD77-AA0581CD3126}" type="pres">
      <dgm:prSet presAssocID="{AE920FDD-7CA3-43C0-A2DE-B64433C6EEBD}" presName="hierChild7" presStyleCnt="0"/>
      <dgm:spPr/>
    </dgm:pt>
    <dgm:pt modelId="{76832080-F41F-48CA-B613-F8254CBD8BA5}" type="pres">
      <dgm:prSet presAssocID="{6FC0AF37-EB73-4AEF-9CFC-0B5C516445FC}" presName="Name111" presStyleLbl="parChTrans1D4" presStyleIdx="2" presStyleCnt="4"/>
      <dgm:spPr/>
    </dgm:pt>
    <dgm:pt modelId="{47A71FCF-0B15-45DE-BE40-0939B4A7970F}" type="pres">
      <dgm:prSet presAssocID="{429997DF-5A08-458C-B81D-7DCADED6BEF8}" presName="hierRoot3" presStyleCnt="0">
        <dgm:presLayoutVars>
          <dgm:hierBranch val="init"/>
        </dgm:presLayoutVars>
      </dgm:prSet>
      <dgm:spPr/>
    </dgm:pt>
    <dgm:pt modelId="{C8B17FCC-E542-4BEB-8A79-A0A5FE1A0E85}" type="pres">
      <dgm:prSet presAssocID="{429997DF-5A08-458C-B81D-7DCADED6BEF8}" presName="rootComposite3" presStyleCnt="0"/>
      <dgm:spPr/>
    </dgm:pt>
    <dgm:pt modelId="{68CE85D1-5435-49EE-B5E7-95AE7FF96442}" type="pres">
      <dgm:prSet presAssocID="{429997DF-5A08-458C-B81D-7DCADED6BEF8}" presName="rootText3" presStyleLbl="asst2" presStyleIdx="5" presStyleCnt="8" custLinFactX="-100000" custLinFactNeighborX="-120517" custLinFactNeighborY="-73234">
        <dgm:presLayoutVars>
          <dgm:chPref val="3"/>
        </dgm:presLayoutVars>
      </dgm:prSet>
      <dgm:spPr/>
    </dgm:pt>
    <dgm:pt modelId="{288F1C89-BD9A-4904-8244-226998D30680}" type="pres">
      <dgm:prSet presAssocID="{429997DF-5A08-458C-B81D-7DCADED6BEF8}" presName="rootConnector3" presStyleLbl="asst2" presStyleIdx="5" presStyleCnt="8"/>
      <dgm:spPr/>
    </dgm:pt>
    <dgm:pt modelId="{74212A0E-15B1-4073-92D0-C67F4CDBAC5E}" type="pres">
      <dgm:prSet presAssocID="{429997DF-5A08-458C-B81D-7DCADED6BEF8}" presName="hierChild6" presStyleCnt="0"/>
      <dgm:spPr/>
    </dgm:pt>
    <dgm:pt modelId="{50B4C9B4-C663-4259-9018-936351666989}" type="pres">
      <dgm:prSet presAssocID="{429997DF-5A08-458C-B81D-7DCADED6BEF8}" presName="hierChild7" presStyleCnt="0"/>
      <dgm:spPr/>
    </dgm:pt>
    <dgm:pt modelId="{76AE53C7-08CF-4896-AF2A-5E261D162B46}" type="pres">
      <dgm:prSet presAssocID="{57EFDF5A-1B92-42B5-A4D4-B72B6085926C}" presName="Name111" presStyleLbl="parChTrans1D3" presStyleIdx="3" presStyleCnt="4"/>
      <dgm:spPr/>
    </dgm:pt>
    <dgm:pt modelId="{76AF71C9-1A6E-4786-82B3-C6D2A756B707}" type="pres">
      <dgm:prSet presAssocID="{FE295DA2-DABB-4C46-8280-7112BC9C2C76}" presName="hierRoot3" presStyleCnt="0">
        <dgm:presLayoutVars>
          <dgm:hierBranch val="init"/>
        </dgm:presLayoutVars>
      </dgm:prSet>
      <dgm:spPr/>
    </dgm:pt>
    <dgm:pt modelId="{0776D6F5-A763-4E15-8467-C3437B4865C2}" type="pres">
      <dgm:prSet presAssocID="{FE295DA2-DABB-4C46-8280-7112BC9C2C76}" presName="rootComposite3" presStyleCnt="0"/>
      <dgm:spPr/>
    </dgm:pt>
    <dgm:pt modelId="{6650B3B9-EF58-45CC-8FF0-55F5AB9DB0AD}" type="pres">
      <dgm:prSet presAssocID="{FE295DA2-DABB-4C46-8280-7112BC9C2C76}" presName="rootText3" presStyleLbl="asst2" presStyleIdx="6" presStyleCnt="8" custLinFactX="100000" custLinFactY="-100000" custLinFactNeighborX="181711" custLinFactNeighborY="-184000">
        <dgm:presLayoutVars>
          <dgm:chPref val="3"/>
        </dgm:presLayoutVars>
      </dgm:prSet>
      <dgm:spPr/>
    </dgm:pt>
    <dgm:pt modelId="{4CCA9AF1-F917-43B9-B4B0-281A795D1F18}" type="pres">
      <dgm:prSet presAssocID="{FE295DA2-DABB-4C46-8280-7112BC9C2C76}" presName="rootConnector3" presStyleLbl="asst2" presStyleIdx="6" presStyleCnt="8"/>
      <dgm:spPr/>
    </dgm:pt>
    <dgm:pt modelId="{2D34B1ED-E92E-44AB-A8AA-CF3F0DEA1D4E}" type="pres">
      <dgm:prSet presAssocID="{FE295DA2-DABB-4C46-8280-7112BC9C2C76}" presName="hierChild6" presStyleCnt="0"/>
      <dgm:spPr/>
    </dgm:pt>
    <dgm:pt modelId="{F6B9926E-5825-4AC8-B663-F30D242A979C}" type="pres">
      <dgm:prSet presAssocID="{FE295DA2-DABB-4C46-8280-7112BC9C2C76}" presName="hierChild7" presStyleCnt="0"/>
      <dgm:spPr/>
    </dgm:pt>
    <dgm:pt modelId="{65FD6162-4402-491D-9ED3-06E8ECE54F4F}" type="pres">
      <dgm:prSet presAssocID="{571D26D2-DC97-4C16-9F7C-F0C98A7181C9}" presName="Name111" presStyleLbl="parChTrans1D4" presStyleIdx="3" presStyleCnt="4"/>
      <dgm:spPr/>
    </dgm:pt>
    <dgm:pt modelId="{0FDD60E4-89BE-4857-8291-D282903678B9}" type="pres">
      <dgm:prSet presAssocID="{D75F0E29-4F4E-4F42-AC22-1E536E90EEDB}" presName="hierRoot3" presStyleCnt="0">
        <dgm:presLayoutVars>
          <dgm:hierBranch val="init"/>
        </dgm:presLayoutVars>
      </dgm:prSet>
      <dgm:spPr/>
    </dgm:pt>
    <dgm:pt modelId="{07EBECEB-75DC-4F00-B6D9-2CE8AEE8E87C}" type="pres">
      <dgm:prSet presAssocID="{D75F0E29-4F4E-4F42-AC22-1E536E90EEDB}" presName="rootComposite3" presStyleCnt="0"/>
      <dgm:spPr/>
    </dgm:pt>
    <dgm:pt modelId="{BDA23C7D-71D4-4B3F-B6B8-5F29422F6137}" type="pres">
      <dgm:prSet presAssocID="{D75F0E29-4F4E-4F42-AC22-1E536E90EEDB}" presName="rootText3" presStyleLbl="asst2" presStyleIdx="7" presStyleCnt="8" custLinFactX="109309" custLinFactNeighborX="200000" custLinFactNeighborY="-74694">
        <dgm:presLayoutVars>
          <dgm:chPref val="3"/>
        </dgm:presLayoutVars>
      </dgm:prSet>
      <dgm:spPr/>
    </dgm:pt>
    <dgm:pt modelId="{D8C4E64D-A1A6-4B47-B3CA-97E86F1B2429}" type="pres">
      <dgm:prSet presAssocID="{D75F0E29-4F4E-4F42-AC22-1E536E90EEDB}" presName="rootConnector3" presStyleLbl="asst2" presStyleIdx="7" presStyleCnt="8"/>
      <dgm:spPr/>
    </dgm:pt>
    <dgm:pt modelId="{B259B748-46FF-4DEA-BF92-8542079D369A}" type="pres">
      <dgm:prSet presAssocID="{D75F0E29-4F4E-4F42-AC22-1E536E90EEDB}" presName="hierChild6" presStyleCnt="0"/>
      <dgm:spPr/>
    </dgm:pt>
    <dgm:pt modelId="{6CB7AB7E-E7C9-45A9-BD8D-5FCCD6C612F3}" type="pres">
      <dgm:prSet presAssocID="{D75F0E29-4F4E-4F42-AC22-1E536E90EEDB}" presName="hierChild7" presStyleCnt="0"/>
      <dgm:spPr/>
    </dgm:pt>
    <dgm:pt modelId="{893992DE-18C4-41A4-91AC-C5F123C2188F}" type="pres">
      <dgm:prSet presAssocID="{CA5473C5-C9BB-46D1-9246-9412D1BC123D}" presName="hierChild3" presStyleCnt="0"/>
      <dgm:spPr/>
    </dgm:pt>
    <dgm:pt modelId="{196A82FE-8FB0-4E6E-826B-D8B5D04CA148}" type="pres">
      <dgm:prSet presAssocID="{F11DB5BA-165F-4149-A868-AE4A7BE401E5}" presName="Name111" presStyleLbl="parChTrans1D2" presStyleIdx="1" presStyleCnt="2"/>
      <dgm:spPr/>
    </dgm:pt>
    <dgm:pt modelId="{3A5D9B49-E8DA-42BB-9913-CF391E2C8FA2}" type="pres">
      <dgm:prSet presAssocID="{0FDBEAB8-CE31-45BB-98F5-2630F58EDB49}" presName="hierRoot3" presStyleCnt="0">
        <dgm:presLayoutVars>
          <dgm:hierBranch val="init"/>
        </dgm:presLayoutVars>
      </dgm:prSet>
      <dgm:spPr/>
    </dgm:pt>
    <dgm:pt modelId="{C3A791CB-9761-42C9-A314-C9762D1DCEBE}" type="pres">
      <dgm:prSet presAssocID="{0FDBEAB8-CE31-45BB-98F5-2630F58EDB49}" presName="rootComposite3" presStyleCnt="0"/>
      <dgm:spPr/>
    </dgm:pt>
    <dgm:pt modelId="{17A2D089-B1CF-4AC2-8162-1942B234FA6E}" type="pres">
      <dgm:prSet presAssocID="{0FDBEAB8-CE31-45BB-98F5-2630F58EDB49}" presName="rootText3" presStyleLbl="asst1" presStyleIdx="0" presStyleCnt="1" custLinFactNeighborX="60500" custLinFactNeighborY="0">
        <dgm:presLayoutVars>
          <dgm:chPref val="3"/>
        </dgm:presLayoutVars>
      </dgm:prSet>
      <dgm:spPr/>
    </dgm:pt>
    <dgm:pt modelId="{0B16F225-DCE9-4CB1-97F1-05742D5ACC38}" type="pres">
      <dgm:prSet presAssocID="{0FDBEAB8-CE31-45BB-98F5-2630F58EDB49}" presName="rootConnector3" presStyleLbl="asst1" presStyleIdx="0" presStyleCnt="1"/>
      <dgm:spPr/>
    </dgm:pt>
    <dgm:pt modelId="{AFC789EB-D375-4FD5-A11C-7C6A52A34A64}" type="pres">
      <dgm:prSet presAssocID="{0FDBEAB8-CE31-45BB-98F5-2630F58EDB49}" presName="hierChild6" presStyleCnt="0"/>
      <dgm:spPr/>
    </dgm:pt>
    <dgm:pt modelId="{E3E7D9DB-B262-41EB-B2E2-18B46934195F}" type="pres">
      <dgm:prSet presAssocID="{0FDBEAB8-CE31-45BB-98F5-2630F58EDB49}" presName="hierChild7" presStyleCnt="0"/>
      <dgm:spPr/>
    </dgm:pt>
  </dgm:ptLst>
  <dgm:cxnLst>
    <dgm:cxn modelId="{03BB0107-13CA-441D-9F43-E330ECB1DC1B}" type="presOf" srcId="{0FDBEAB8-CE31-45BB-98F5-2630F58EDB49}" destId="{0B16F225-DCE9-4CB1-97F1-05742D5ACC38}" srcOrd="1" destOrd="0" presId="urn:microsoft.com/office/officeart/2005/8/layout/orgChart1"/>
    <dgm:cxn modelId="{70EE7D0A-CCF2-4550-A279-DE41BA983694}" type="presOf" srcId="{D75F0E29-4F4E-4F42-AC22-1E536E90EEDB}" destId="{D8C4E64D-A1A6-4B47-B3CA-97E86F1B2429}" srcOrd="1" destOrd="0" presId="urn:microsoft.com/office/officeart/2005/8/layout/orgChart1"/>
    <dgm:cxn modelId="{DCC00C25-23B4-4A1C-AF6D-2CDADC5A22C6}" type="presOf" srcId="{CA5473C5-C9BB-46D1-9246-9412D1BC123D}" destId="{719885BE-8891-4BDA-9001-E8F24E440CA5}" srcOrd="1" destOrd="0" presId="urn:microsoft.com/office/officeart/2005/8/layout/orgChart1"/>
    <dgm:cxn modelId="{3B900137-E4F2-4C27-B249-17DF84E4FC8A}" srcId="{55DC61C7-61DE-4B6A-85F0-0085CA771FBC}" destId="{B861456F-F53B-4A48-AAA9-61179B1D0CBB}" srcOrd="0" destOrd="0" parTransId="{22149FC1-B4B4-494B-A782-096BAC11FF2E}" sibTransId="{A43348B8-35D9-4901-861C-1EBF3A797854}"/>
    <dgm:cxn modelId="{0EC57738-D26C-4B42-869D-F452EE1D6DDA}" type="presOf" srcId="{55DC61C7-61DE-4B6A-85F0-0085CA771FBC}" destId="{8E8FE572-6E58-41E4-B6BF-C3E6F3867829}" srcOrd="1" destOrd="0" presId="urn:microsoft.com/office/officeart/2005/8/layout/orgChart1"/>
    <dgm:cxn modelId="{C7114F3B-20D1-4420-91BB-D34E1D27D129}" type="presOf" srcId="{EF878217-DC87-43C2-A612-B90F3C00475C}" destId="{F4846564-DC96-4E64-943F-8D1296866493}" srcOrd="0" destOrd="0" presId="urn:microsoft.com/office/officeart/2005/8/layout/orgChart1"/>
    <dgm:cxn modelId="{C1E9423F-25A7-46B9-BBCA-B86212CB2247}" type="presOf" srcId="{AE920FDD-7CA3-43C0-A2DE-B64433C6EEBD}" destId="{EA00BD98-99F7-42C4-8236-E314BDD11D20}" srcOrd="0" destOrd="0" presId="urn:microsoft.com/office/officeart/2005/8/layout/orgChart1"/>
    <dgm:cxn modelId="{1DB6475B-843C-4954-85FD-A8047CCD1B8B}" srcId="{8FB630AC-D1F7-4FC5-89BE-20488AE9842E}" destId="{FE295DA2-DABB-4C46-8280-7112BC9C2C76}" srcOrd="3" destOrd="0" parTransId="{57EFDF5A-1B92-42B5-A4D4-B72B6085926C}" sibTransId="{D4D60577-AAD9-44C3-9F7D-508ECBBD0716}"/>
    <dgm:cxn modelId="{A38FC65D-F527-42DB-9218-DAC746CECF22}" srcId="{8FB630AC-D1F7-4FC5-89BE-20488AE9842E}" destId="{AE920FDD-7CA3-43C0-A2DE-B64433C6EEBD}" srcOrd="2" destOrd="0" parTransId="{E4685467-10FE-49D6-A09E-45CEB4F904B6}" sibTransId="{71B4C07E-5BC8-4513-A025-54646F5E47C8}"/>
    <dgm:cxn modelId="{49EBE95E-9D6A-4DBD-ACB1-A0E1A70E65D7}" type="presOf" srcId="{89913D8F-86BB-431A-ABFD-7DDB694B6432}" destId="{FFCE5819-1263-47B2-A673-384417436DD9}" srcOrd="0" destOrd="0" presId="urn:microsoft.com/office/officeart/2005/8/layout/orgChart1"/>
    <dgm:cxn modelId="{0F2CAB62-10FA-416E-A786-F1FFB7A38783}" type="presOf" srcId="{7AD9DA58-9CD8-47E0-8AE1-1E4B8922EA3F}" destId="{F205DA99-E655-48D7-BC23-E2659F9D316C}" srcOrd="0" destOrd="0" presId="urn:microsoft.com/office/officeart/2005/8/layout/orgChart1"/>
    <dgm:cxn modelId="{DC431B64-55E6-4328-BDAC-B6B07282B6ED}" srcId="{CA5473C5-C9BB-46D1-9246-9412D1BC123D}" destId="{8FB630AC-D1F7-4FC5-89BE-20488AE9842E}" srcOrd="1" destOrd="0" parTransId="{F5BD2304-C166-44AA-84A7-6FF08F2D822A}" sibTransId="{14CC6855-9B1D-4465-B905-E178AE88315C}"/>
    <dgm:cxn modelId="{9790C16B-61F0-473E-BB22-07EBC6814D47}" type="presOf" srcId="{8FB630AC-D1F7-4FC5-89BE-20488AE9842E}" destId="{20FEB782-4885-49A4-B1A4-D869ADFAE541}" srcOrd="0" destOrd="0" presId="urn:microsoft.com/office/officeart/2005/8/layout/orgChart1"/>
    <dgm:cxn modelId="{C618FF4C-394D-4DD7-8AB8-B797604A60B8}" type="presOf" srcId="{AE920FDD-7CA3-43C0-A2DE-B64433C6EEBD}" destId="{DC51E279-CD47-429A-A2B2-BE9DEE1D8614}" srcOrd="1" destOrd="0" presId="urn:microsoft.com/office/officeart/2005/8/layout/orgChart1"/>
    <dgm:cxn modelId="{D0FC184E-A52D-4539-99CF-F760F5A38AAE}" type="presOf" srcId="{8FB630AC-D1F7-4FC5-89BE-20488AE9842E}" destId="{622AC9B6-7B90-4DEB-AAA7-1392C7FFAA2E}" srcOrd="1" destOrd="0" presId="urn:microsoft.com/office/officeart/2005/8/layout/orgChart1"/>
    <dgm:cxn modelId="{52470152-6568-4360-B42B-ECE0FF0976CF}" srcId="{8FB630AC-D1F7-4FC5-89BE-20488AE9842E}" destId="{EF878217-DC87-43C2-A612-B90F3C00475C}" srcOrd="1" destOrd="0" parTransId="{89913D8F-86BB-431A-ABFD-7DDB694B6432}" sibTransId="{1C42101E-3101-4B6B-8B65-E73FF0A4A2CB}"/>
    <dgm:cxn modelId="{43CF6B53-8C00-43DD-84FC-064A725AFEBE}" srcId="{CA5473C5-C9BB-46D1-9246-9412D1BC123D}" destId="{0FDBEAB8-CE31-45BB-98F5-2630F58EDB49}" srcOrd="0" destOrd="0" parTransId="{F11DB5BA-165F-4149-A868-AE4A7BE401E5}" sibTransId="{B5BEF424-48A2-4F02-A937-C3CC424B62A4}"/>
    <dgm:cxn modelId="{2B188476-CD02-4E3F-B946-C35268C3C96A}" type="presOf" srcId="{22149FC1-B4B4-494B-A782-096BAC11FF2E}" destId="{00B05EEC-F162-4B5B-BDD0-35C4B6CB9F2B}" srcOrd="0" destOrd="0" presId="urn:microsoft.com/office/officeart/2005/8/layout/orgChart1"/>
    <dgm:cxn modelId="{2FB4277D-46C9-44F2-A3E6-93BAB669127B}" type="presOf" srcId="{B861456F-F53B-4A48-AAA9-61179B1D0CBB}" destId="{402D2BB4-C6FC-4A6D-9E09-41D80D03609C}" srcOrd="1" destOrd="0" presId="urn:microsoft.com/office/officeart/2005/8/layout/orgChart1"/>
    <dgm:cxn modelId="{671C147E-5B97-4C06-B247-1630E9E0838C}" srcId="{EF878217-DC87-43C2-A612-B90F3C00475C}" destId="{AE13A63C-FE42-47F7-94FA-5DB031B1ADF6}" srcOrd="0" destOrd="0" parTransId="{7BD2E76F-71C6-4AD4-BDEC-7CD0CD8C633C}" sibTransId="{6FD83886-671C-436F-A190-FCF5E0A6F713}"/>
    <dgm:cxn modelId="{85BC9381-5206-483E-9AF7-78F2388AD255}" type="presOf" srcId="{B861456F-F53B-4A48-AAA9-61179B1D0CBB}" destId="{AD6A9DAE-71CA-425D-BF0F-F4BEB7729842}" srcOrd="0" destOrd="0" presId="urn:microsoft.com/office/officeart/2005/8/layout/orgChart1"/>
    <dgm:cxn modelId="{A33F648E-BE52-4DDB-AF8B-C62A10C67B96}" type="presOf" srcId="{C36828C5-0A4C-4DD8-A5A1-A9B173E86ED7}" destId="{D83FF0E0-CE5B-403B-9790-D8DBE462A4EF}" srcOrd="0" destOrd="0" presId="urn:microsoft.com/office/officeart/2005/8/layout/orgChart1"/>
    <dgm:cxn modelId="{0EA3B69F-BDD0-4C3A-987C-4C1D85F117B7}" type="presOf" srcId="{F11DB5BA-165F-4149-A868-AE4A7BE401E5}" destId="{196A82FE-8FB0-4E6E-826B-D8B5D04CA148}" srcOrd="0" destOrd="0" presId="urn:microsoft.com/office/officeart/2005/8/layout/orgChart1"/>
    <dgm:cxn modelId="{901106A2-9282-4851-8A18-BB3C25EAD7E5}" type="presOf" srcId="{571D26D2-DC97-4C16-9F7C-F0C98A7181C9}" destId="{65FD6162-4402-491D-9ED3-06E8ECE54F4F}" srcOrd="0" destOrd="0" presId="urn:microsoft.com/office/officeart/2005/8/layout/orgChart1"/>
    <dgm:cxn modelId="{05B4D7A4-D57E-4D75-B785-59FEEFAD4011}" type="presOf" srcId="{FE295DA2-DABB-4C46-8280-7112BC9C2C76}" destId="{4CCA9AF1-F917-43B9-B4B0-281A795D1F18}" srcOrd="1" destOrd="0" presId="urn:microsoft.com/office/officeart/2005/8/layout/orgChart1"/>
    <dgm:cxn modelId="{707E69A6-F5EE-48E0-8A56-B8696FE507D7}" srcId="{AE920FDD-7CA3-43C0-A2DE-B64433C6EEBD}" destId="{429997DF-5A08-458C-B81D-7DCADED6BEF8}" srcOrd="0" destOrd="0" parTransId="{6FC0AF37-EB73-4AEF-9CFC-0B5C516445FC}" sibTransId="{3F200E02-DC3B-4119-995B-CB0F2FB4D6AB}"/>
    <dgm:cxn modelId="{A4B527AA-E79D-471D-A19A-596871755094}" type="presOf" srcId="{AE13A63C-FE42-47F7-94FA-5DB031B1ADF6}" destId="{2E923C78-718C-41F5-A3A7-15CD59EE8C01}" srcOrd="0" destOrd="0" presId="urn:microsoft.com/office/officeart/2005/8/layout/orgChart1"/>
    <dgm:cxn modelId="{2D64F7AB-F4BD-4995-9A66-800E911A8757}" srcId="{C36828C5-0A4C-4DD8-A5A1-A9B173E86ED7}" destId="{CA5473C5-C9BB-46D1-9246-9412D1BC123D}" srcOrd="0" destOrd="0" parTransId="{966873DF-882E-4804-9ADE-953304FC0CB4}" sibTransId="{44C61D63-82CA-4848-B2AA-A3A00EB41F32}"/>
    <dgm:cxn modelId="{EB7D08B8-1DCD-42B4-9DE3-4C169B8150C2}" type="presOf" srcId="{FE295DA2-DABB-4C46-8280-7112BC9C2C76}" destId="{6650B3B9-EF58-45CC-8FF0-55F5AB9DB0AD}" srcOrd="0" destOrd="0" presId="urn:microsoft.com/office/officeart/2005/8/layout/orgChart1"/>
    <dgm:cxn modelId="{9F8120BC-7FDF-4553-9D41-E061462241EE}" type="presOf" srcId="{429997DF-5A08-458C-B81D-7DCADED6BEF8}" destId="{68CE85D1-5435-49EE-B5E7-95AE7FF96442}" srcOrd="0" destOrd="0" presId="urn:microsoft.com/office/officeart/2005/8/layout/orgChart1"/>
    <dgm:cxn modelId="{1E0634BD-4591-49D2-BD0E-8EEB10EF4FF1}" type="presOf" srcId="{6FC0AF37-EB73-4AEF-9CFC-0B5C516445FC}" destId="{76832080-F41F-48CA-B613-F8254CBD8BA5}" srcOrd="0" destOrd="0" presId="urn:microsoft.com/office/officeart/2005/8/layout/orgChart1"/>
    <dgm:cxn modelId="{9133C8BF-23FE-43AF-92F0-86BCE8901002}" srcId="{FE295DA2-DABB-4C46-8280-7112BC9C2C76}" destId="{D75F0E29-4F4E-4F42-AC22-1E536E90EEDB}" srcOrd="0" destOrd="0" parTransId="{571D26D2-DC97-4C16-9F7C-F0C98A7181C9}" sibTransId="{F1ADA3C2-49D3-43FD-8DF1-A49993CA7E00}"/>
    <dgm:cxn modelId="{9D1A89C5-0980-43F1-B8A5-69F2E36117FA}" type="presOf" srcId="{7BD2E76F-71C6-4AD4-BDEC-7CD0CD8C633C}" destId="{06DCE701-29F2-41AA-A84A-6822C43B3F3E}" srcOrd="0" destOrd="0" presId="urn:microsoft.com/office/officeart/2005/8/layout/orgChart1"/>
    <dgm:cxn modelId="{FFFFF2C5-E978-4D3E-A531-C877BB4DB495}" type="presOf" srcId="{E4685467-10FE-49D6-A09E-45CEB4F904B6}" destId="{8C921DA3-B4FF-4786-9094-F527B18F2ECD}" srcOrd="0" destOrd="0" presId="urn:microsoft.com/office/officeart/2005/8/layout/orgChart1"/>
    <dgm:cxn modelId="{65C78AC7-5D10-42B1-8542-97097129C47A}" type="presOf" srcId="{57EFDF5A-1B92-42B5-A4D4-B72B6085926C}" destId="{76AE53C7-08CF-4896-AF2A-5E261D162B46}" srcOrd="0" destOrd="0" presId="urn:microsoft.com/office/officeart/2005/8/layout/orgChart1"/>
    <dgm:cxn modelId="{E2DCA1C7-EF65-4547-B65C-8239382DDCB7}" srcId="{8FB630AC-D1F7-4FC5-89BE-20488AE9842E}" destId="{55DC61C7-61DE-4B6A-85F0-0085CA771FBC}" srcOrd="0" destOrd="0" parTransId="{7AD9DA58-9CD8-47E0-8AE1-1E4B8922EA3F}" sibTransId="{758ECDDB-9512-4F48-883F-C6A2EB8D5139}"/>
    <dgm:cxn modelId="{5D7A7CCC-FB3A-4C6C-BE20-8A17B1D031B9}" type="presOf" srcId="{EF878217-DC87-43C2-A612-B90F3C00475C}" destId="{2E191ADE-C1EC-4CA0-A4D2-C41EB31E56E7}" srcOrd="1" destOrd="0" presId="urn:microsoft.com/office/officeart/2005/8/layout/orgChart1"/>
    <dgm:cxn modelId="{25D42DD3-DB2F-48DD-BEE6-09AC1D328861}" type="presOf" srcId="{55DC61C7-61DE-4B6A-85F0-0085CA771FBC}" destId="{778870D9-2670-433D-928F-3ECCD1651969}" srcOrd="0" destOrd="0" presId="urn:microsoft.com/office/officeart/2005/8/layout/orgChart1"/>
    <dgm:cxn modelId="{F43BE0E1-457B-49E9-88D3-37DA99D829E9}" type="presOf" srcId="{429997DF-5A08-458C-B81D-7DCADED6BEF8}" destId="{288F1C89-BD9A-4904-8244-226998D30680}" srcOrd="1" destOrd="0" presId="urn:microsoft.com/office/officeart/2005/8/layout/orgChart1"/>
    <dgm:cxn modelId="{8062C1E2-AFDD-46C7-9C21-0759076C9F42}" type="presOf" srcId="{F5BD2304-C166-44AA-84A7-6FF08F2D822A}" destId="{549D2E79-CF9E-4BC3-8916-51A69B02BAE1}" srcOrd="0" destOrd="0" presId="urn:microsoft.com/office/officeart/2005/8/layout/orgChart1"/>
    <dgm:cxn modelId="{C10738ED-3AFF-481A-BDD2-DAC2CE9A8F21}" type="presOf" srcId="{CA5473C5-C9BB-46D1-9246-9412D1BC123D}" destId="{C63E72C8-2FE4-42F5-B1C8-25EECB1B12ED}" srcOrd="0" destOrd="0" presId="urn:microsoft.com/office/officeart/2005/8/layout/orgChart1"/>
    <dgm:cxn modelId="{23C26DF0-4AAC-472F-90C9-499CCB9DA14E}" type="presOf" srcId="{D75F0E29-4F4E-4F42-AC22-1E536E90EEDB}" destId="{BDA23C7D-71D4-4B3F-B6B8-5F29422F6137}" srcOrd="0" destOrd="0" presId="urn:microsoft.com/office/officeart/2005/8/layout/orgChart1"/>
    <dgm:cxn modelId="{842942F5-1EDF-4EA7-9621-BC313CD704B9}" type="presOf" srcId="{AE13A63C-FE42-47F7-94FA-5DB031B1ADF6}" destId="{0ED0D4BC-9062-4EC0-B9CF-FE858D3CD637}" srcOrd="1" destOrd="0" presId="urn:microsoft.com/office/officeart/2005/8/layout/orgChart1"/>
    <dgm:cxn modelId="{F40605F6-D643-41E1-BFD8-74D67D886D77}" type="presOf" srcId="{0FDBEAB8-CE31-45BB-98F5-2630F58EDB49}" destId="{17A2D089-B1CF-4AC2-8162-1942B234FA6E}" srcOrd="0" destOrd="0" presId="urn:microsoft.com/office/officeart/2005/8/layout/orgChart1"/>
    <dgm:cxn modelId="{88D477E4-C77B-4B63-8DD8-E7990A15D7A6}" type="presParOf" srcId="{D83FF0E0-CE5B-403B-9790-D8DBE462A4EF}" destId="{4BFF7FEB-115A-4056-94EA-43FDE30DB0EE}" srcOrd="0" destOrd="0" presId="urn:microsoft.com/office/officeart/2005/8/layout/orgChart1"/>
    <dgm:cxn modelId="{C15D68B5-F5D1-4018-A259-480A9B794C56}" type="presParOf" srcId="{4BFF7FEB-115A-4056-94EA-43FDE30DB0EE}" destId="{3F765074-79C2-4B96-9775-0412E4241255}" srcOrd="0" destOrd="0" presId="urn:microsoft.com/office/officeart/2005/8/layout/orgChart1"/>
    <dgm:cxn modelId="{ACC91893-64A2-4071-B7F8-CE77957F12E3}" type="presParOf" srcId="{3F765074-79C2-4B96-9775-0412E4241255}" destId="{C63E72C8-2FE4-42F5-B1C8-25EECB1B12ED}" srcOrd="0" destOrd="0" presId="urn:microsoft.com/office/officeart/2005/8/layout/orgChart1"/>
    <dgm:cxn modelId="{38B9B2AC-9D85-4D69-AAF2-D12A6E3B9AB0}" type="presParOf" srcId="{3F765074-79C2-4B96-9775-0412E4241255}" destId="{719885BE-8891-4BDA-9001-E8F24E440CA5}" srcOrd="1" destOrd="0" presId="urn:microsoft.com/office/officeart/2005/8/layout/orgChart1"/>
    <dgm:cxn modelId="{D2BFB635-C227-4D40-A839-0D4DDA69D797}" type="presParOf" srcId="{4BFF7FEB-115A-4056-94EA-43FDE30DB0EE}" destId="{7DB91432-29D1-4C89-AC9C-5A5AD584B25F}" srcOrd="1" destOrd="0" presId="urn:microsoft.com/office/officeart/2005/8/layout/orgChart1"/>
    <dgm:cxn modelId="{8BC4C5C5-8529-4041-8794-3657E715D50D}" type="presParOf" srcId="{7DB91432-29D1-4C89-AC9C-5A5AD584B25F}" destId="{549D2E79-CF9E-4BC3-8916-51A69B02BAE1}" srcOrd="0" destOrd="0" presId="urn:microsoft.com/office/officeart/2005/8/layout/orgChart1"/>
    <dgm:cxn modelId="{4440622E-962B-4C97-B87A-C9BD4867A68A}" type="presParOf" srcId="{7DB91432-29D1-4C89-AC9C-5A5AD584B25F}" destId="{33E84C89-3290-4267-9C25-06762204C08A}" srcOrd="1" destOrd="0" presId="urn:microsoft.com/office/officeart/2005/8/layout/orgChart1"/>
    <dgm:cxn modelId="{CF315909-68CB-4B20-994A-F9648CAE7E88}" type="presParOf" srcId="{33E84C89-3290-4267-9C25-06762204C08A}" destId="{1B3006E2-0267-42F9-BBAE-C88A74E1DA09}" srcOrd="0" destOrd="0" presId="urn:microsoft.com/office/officeart/2005/8/layout/orgChart1"/>
    <dgm:cxn modelId="{216721F7-4220-4367-9056-926A4AF6FEF7}" type="presParOf" srcId="{1B3006E2-0267-42F9-BBAE-C88A74E1DA09}" destId="{20FEB782-4885-49A4-B1A4-D869ADFAE541}" srcOrd="0" destOrd="0" presId="urn:microsoft.com/office/officeart/2005/8/layout/orgChart1"/>
    <dgm:cxn modelId="{B5A7A482-057B-47E8-B2BF-9F947AA5DB75}" type="presParOf" srcId="{1B3006E2-0267-42F9-BBAE-C88A74E1DA09}" destId="{622AC9B6-7B90-4DEB-AAA7-1392C7FFAA2E}" srcOrd="1" destOrd="0" presId="urn:microsoft.com/office/officeart/2005/8/layout/orgChart1"/>
    <dgm:cxn modelId="{C7DBBCFC-4D1E-45DD-8BD0-088FAE8B6650}" type="presParOf" srcId="{33E84C89-3290-4267-9C25-06762204C08A}" destId="{11CB276F-0B7F-40A8-A184-F01961616B27}" srcOrd="1" destOrd="0" presId="urn:microsoft.com/office/officeart/2005/8/layout/orgChart1"/>
    <dgm:cxn modelId="{1BA6D416-4B15-4A0E-88E3-F3F64581901A}" type="presParOf" srcId="{33E84C89-3290-4267-9C25-06762204C08A}" destId="{7AAEDF30-60B1-4A85-A744-8B23A41E79F1}" srcOrd="2" destOrd="0" presId="urn:microsoft.com/office/officeart/2005/8/layout/orgChart1"/>
    <dgm:cxn modelId="{4F403873-A806-48E0-A9EE-7F3A66320952}" type="presParOf" srcId="{7AAEDF30-60B1-4A85-A744-8B23A41E79F1}" destId="{F205DA99-E655-48D7-BC23-E2659F9D316C}" srcOrd="0" destOrd="0" presId="urn:microsoft.com/office/officeart/2005/8/layout/orgChart1"/>
    <dgm:cxn modelId="{AE34B681-9C29-4E18-8207-622CB1E6AE1C}" type="presParOf" srcId="{7AAEDF30-60B1-4A85-A744-8B23A41E79F1}" destId="{B827E3F5-3202-4BD7-A517-68D3B822872D}" srcOrd="1" destOrd="0" presId="urn:microsoft.com/office/officeart/2005/8/layout/orgChart1"/>
    <dgm:cxn modelId="{732F5745-57D9-4298-85AF-52E171E0E672}" type="presParOf" srcId="{B827E3F5-3202-4BD7-A517-68D3B822872D}" destId="{E9C43A58-47F0-4FD8-A188-F155327E7F55}" srcOrd="0" destOrd="0" presId="urn:microsoft.com/office/officeart/2005/8/layout/orgChart1"/>
    <dgm:cxn modelId="{4CC7595E-1EF1-4739-BF8D-E03BAD757FE5}" type="presParOf" srcId="{E9C43A58-47F0-4FD8-A188-F155327E7F55}" destId="{778870D9-2670-433D-928F-3ECCD1651969}" srcOrd="0" destOrd="0" presId="urn:microsoft.com/office/officeart/2005/8/layout/orgChart1"/>
    <dgm:cxn modelId="{96A1A5C4-57FD-488D-A1BC-045A3A7A32D2}" type="presParOf" srcId="{E9C43A58-47F0-4FD8-A188-F155327E7F55}" destId="{8E8FE572-6E58-41E4-B6BF-C3E6F3867829}" srcOrd="1" destOrd="0" presId="urn:microsoft.com/office/officeart/2005/8/layout/orgChart1"/>
    <dgm:cxn modelId="{E1EAFEE5-0060-42DE-AE1C-9AAE0CFCB013}" type="presParOf" srcId="{B827E3F5-3202-4BD7-A517-68D3B822872D}" destId="{1D4BF40A-FCE2-4C67-A9FC-00A5AF7CCDAE}" srcOrd="1" destOrd="0" presId="urn:microsoft.com/office/officeart/2005/8/layout/orgChart1"/>
    <dgm:cxn modelId="{D910E33B-4BAD-4D90-B0F1-A4013D9CF973}" type="presParOf" srcId="{B827E3F5-3202-4BD7-A517-68D3B822872D}" destId="{96B46842-B1C9-4BF0-A7E4-E0A46465AC07}" srcOrd="2" destOrd="0" presId="urn:microsoft.com/office/officeart/2005/8/layout/orgChart1"/>
    <dgm:cxn modelId="{DE7567C9-CE3C-42C2-B15B-E7BE3F47E8B5}" type="presParOf" srcId="{96B46842-B1C9-4BF0-A7E4-E0A46465AC07}" destId="{00B05EEC-F162-4B5B-BDD0-35C4B6CB9F2B}" srcOrd="0" destOrd="0" presId="urn:microsoft.com/office/officeart/2005/8/layout/orgChart1"/>
    <dgm:cxn modelId="{5BAFD2AC-4747-4105-A6FA-A07ED30A22D1}" type="presParOf" srcId="{96B46842-B1C9-4BF0-A7E4-E0A46465AC07}" destId="{ADD58E16-B4DD-4514-AC12-C555DC992845}" srcOrd="1" destOrd="0" presId="urn:microsoft.com/office/officeart/2005/8/layout/orgChart1"/>
    <dgm:cxn modelId="{D702EF8C-B170-41C5-AC72-E30AED6A3DE9}" type="presParOf" srcId="{ADD58E16-B4DD-4514-AC12-C555DC992845}" destId="{6B0F19C2-537D-4D83-A5C0-46A2F16681A7}" srcOrd="0" destOrd="0" presId="urn:microsoft.com/office/officeart/2005/8/layout/orgChart1"/>
    <dgm:cxn modelId="{771FD81F-04FD-4057-A82F-E7F7AD3F791A}" type="presParOf" srcId="{6B0F19C2-537D-4D83-A5C0-46A2F16681A7}" destId="{AD6A9DAE-71CA-425D-BF0F-F4BEB7729842}" srcOrd="0" destOrd="0" presId="urn:microsoft.com/office/officeart/2005/8/layout/orgChart1"/>
    <dgm:cxn modelId="{88951F92-E04C-44B6-906D-65726C8CB77B}" type="presParOf" srcId="{6B0F19C2-537D-4D83-A5C0-46A2F16681A7}" destId="{402D2BB4-C6FC-4A6D-9E09-41D80D03609C}" srcOrd="1" destOrd="0" presId="urn:microsoft.com/office/officeart/2005/8/layout/orgChart1"/>
    <dgm:cxn modelId="{141F15BC-6165-4692-9328-93EAD1695B50}" type="presParOf" srcId="{ADD58E16-B4DD-4514-AC12-C555DC992845}" destId="{22B9E66D-4F76-4734-84B8-220731D90878}" srcOrd="1" destOrd="0" presId="urn:microsoft.com/office/officeart/2005/8/layout/orgChart1"/>
    <dgm:cxn modelId="{47ED9A68-9818-4922-BB3E-EB3519DA3302}" type="presParOf" srcId="{ADD58E16-B4DD-4514-AC12-C555DC992845}" destId="{CAFDDC04-3DDB-4EB1-81CF-828E2790C47A}" srcOrd="2" destOrd="0" presId="urn:microsoft.com/office/officeart/2005/8/layout/orgChart1"/>
    <dgm:cxn modelId="{EF2BD36B-DDF5-4BF6-8406-4E43CF17A35A}" type="presParOf" srcId="{7AAEDF30-60B1-4A85-A744-8B23A41E79F1}" destId="{FFCE5819-1263-47B2-A673-384417436DD9}" srcOrd="2" destOrd="0" presId="urn:microsoft.com/office/officeart/2005/8/layout/orgChart1"/>
    <dgm:cxn modelId="{6996611C-D87D-4DBE-A6DD-BF5B39D3DFA1}" type="presParOf" srcId="{7AAEDF30-60B1-4A85-A744-8B23A41E79F1}" destId="{96B9176D-50D1-49A1-B220-86D894289297}" srcOrd="3" destOrd="0" presId="urn:microsoft.com/office/officeart/2005/8/layout/orgChart1"/>
    <dgm:cxn modelId="{C5E543BC-460D-4533-8AA9-C5818777E75B}" type="presParOf" srcId="{96B9176D-50D1-49A1-B220-86D894289297}" destId="{53DC06EE-3E89-4327-B4FA-2BEEC72933B3}" srcOrd="0" destOrd="0" presId="urn:microsoft.com/office/officeart/2005/8/layout/orgChart1"/>
    <dgm:cxn modelId="{D65742C4-956A-4678-8FBD-E982884CB07C}" type="presParOf" srcId="{53DC06EE-3E89-4327-B4FA-2BEEC72933B3}" destId="{F4846564-DC96-4E64-943F-8D1296866493}" srcOrd="0" destOrd="0" presId="urn:microsoft.com/office/officeart/2005/8/layout/orgChart1"/>
    <dgm:cxn modelId="{FCFC0AD6-F988-4861-A3F3-C99791117B9A}" type="presParOf" srcId="{53DC06EE-3E89-4327-B4FA-2BEEC72933B3}" destId="{2E191ADE-C1EC-4CA0-A4D2-C41EB31E56E7}" srcOrd="1" destOrd="0" presId="urn:microsoft.com/office/officeart/2005/8/layout/orgChart1"/>
    <dgm:cxn modelId="{FD7E47B6-98C4-4692-8928-AD2F63CE7617}" type="presParOf" srcId="{96B9176D-50D1-49A1-B220-86D894289297}" destId="{2DD43521-13B9-4109-8DCD-4CD38668553D}" srcOrd="1" destOrd="0" presId="urn:microsoft.com/office/officeart/2005/8/layout/orgChart1"/>
    <dgm:cxn modelId="{4FCDC0AB-FF36-4314-BDB5-95A3DDA4A528}" type="presParOf" srcId="{96B9176D-50D1-49A1-B220-86D894289297}" destId="{56CEFB23-F7F8-4FE8-A024-2CAE3FDCDD25}" srcOrd="2" destOrd="0" presId="urn:microsoft.com/office/officeart/2005/8/layout/orgChart1"/>
    <dgm:cxn modelId="{4311EA34-53BF-41BF-94A8-023CD1A5ECCB}" type="presParOf" srcId="{56CEFB23-F7F8-4FE8-A024-2CAE3FDCDD25}" destId="{06DCE701-29F2-41AA-A84A-6822C43B3F3E}" srcOrd="0" destOrd="0" presId="urn:microsoft.com/office/officeart/2005/8/layout/orgChart1"/>
    <dgm:cxn modelId="{C244FB6F-BF91-4563-A731-C4825BD23078}" type="presParOf" srcId="{56CEFB23-F7F8-4FE8-A024-2CAE3FDCDD25}" destId="{AE7680A4-095B-4EF3-B1DB-7E06A1BB8A36}" srcOrd="1" destOrd="0" presId="urn:microsoft.com/office/officeart/2005/8/layout/orgChart1"/>
    <dgm:cxn modelId="{752278A6-DB0D-4987-B8B2-BC60DBF6DD08}" type="presParOf" srcId="{AE7680A4-095B-4EF3-B1DB-7E06A1BB8A36}" destId="{390FFE6C-DC47-4F1A-BD2D-9281B8D2D732}" srcOrd="0" destOrd="0" presId="urn:microsoft.com/office/officeart/2005/8/layout/orgChart1"/>
    <dgm:cxn modelId="{433F8766-9014-4D75-93E1-1D70EC570338}" type="presParOf" srcId="{390FFE6C-DC47-4F1A-BD2D-9281B8D2D732}" destId="{2E923C78-718C-41F5-A3A7-15CD59EE8C01}" srcOrd="0" destOrd="0" presId="urn:microsoft.com/office/officeart/2005/8/layout/orgChart1"/>
    <dgm:cxn modelId="{C0DB0D0E-778E-472E-A704-2503D4E51049}" type="presParOf" srcId="{390FFE6C-DC47-4F1A-BD2D-9281B8D2D732}" destId="{0ED0D4BC-9062-4EC0-B9CF-FE858D3CD637}" srcOrd="1" destOrd="0" presId="urn:microsoft.com/office/officeart/2005/8/layout/orgChart1"/>
    <dgm:cxn modelId="{FA6DE357-23F7-492F-BC18-DDA21C54FE35}" type="presParOf" srcId="{AE7680A4-095B-4EF3-B1DB-7E06A1BB8A36}" destId="{AED20A91-A1FC-46CC-B385-142916A4ED2B}" srcOrd="1" destOrd="0" presId="urn:microsoft.com/office/officeart/2005/8/layout/orgChart1"/>
    <dgm:cxn modelId="{24048667-CD92-47BC-B55F-509D0514D644}" type="presParOf" srcId="{AE7680A4-095B-4EF3-B1DB-7E06A1BB8A36}" destId="{971FE8CE-CF02-41B5-9010-7D680598C5D0}" srcOrd="2" destOrd="0" presId="urn:microsoft.com/office/officeart/2005/8/layout/orgChart1"/>
    <dgm:cxn modelId="{0F6F24CD-6206-4021-BDC7-BB924C67F9C4}" type="presParOf" srcId="{7AAEDF30-60B1-4A85-A744-8B23A41E79F1}" destId="{8C921DA3-B4FF-4786-9094-F527B18F2ECD}" srcOrd="4" destOrd="0" presId="urn:microsoft.com/office/officeart/2005/8/layout/orgChart1"/>
    <dgm:cxn modelId="{CF8F9AD2-539E-4206-953F-9CF8F78CFBAA}" type="presParOf" srcId="{7AAEDF30-60B1-4A85-A744-8B23A41E79F1}" destId="{4637AA02-6D62-41FA-8741-2A5560CE89DB}" srcOrd="5" destOrd="0" presId="urn:microsoft.com/office/officeart/2005/8/layout/orgChart1"/>
    <dgm:cxn modelId="{05737280-7AD0-42C2-923C-0EEABC46E0BB}" type="presParOf" srcId="{4637AA02-6D62-41FA-8741-2A5560CE89DB}" destId="{11A24B1C-66D0-4DAB-951C-5191B4784B24}" srcOrd="0" destOrd="0" presId="urn:microsoft.com/office/officeart/2005/8/layout/orgChart1"/>
    <dgm:cxn modelId="{76FC6FAE-8AD7-484D-95ED-F7B138010B17}" type="presParOf" srcId="{11A24B1C-66D0-4DAB-951C-5191B4784B24}" destId="{EA00BD98-99F7-42C4-8236-E314BDD11D20}" srcOrd="0" destOrd="0" presId="urn:microsoft.com/office/officeart/2005/8/layout/orgChart1"/>
    <dgm:cxn modelId="{DDA559A5-4339-46FA-A9DE-7F58BE1E8730}" type="presParOf" srcId="{11A24B1C-66D0-4DAB-951C-5191B4784B24}" destId="{DC51E279-CD47-429A-A2B2-BE9DEE1D8614}" srcOrd="1" destOrd="0" presId="urn:microsoft.com/office/officeart/2005/8/layout/orgChart1"/>
    <dgm:cxn modelId="{7334DF77-2243-4AF7-BBF7-F4C969C9EEA9}" type="presParOf" srcId="{4637AA02-6D62-41FA-8741-2A5560CE89DB}" destId="{7DC8AD59-6F63-4B43-A7A6-DC59D3922DBD}" srcOrd="1" destOrd="0" presId="urn:microsoft.com/office/officeart/2005/8/layout/orgChart1"/>
    <dgm:cxn modelId="{0D633B05-8E98-4BF7-9546-CC4B1933AA73}" type="presParOf" srcId="{4637AA02-6D62-41FA-8741-2A5560CE89DB}" destId="{5AF7C6E9-80EF-43C6-AD77-AA0581CD3126}" srcOrd="2" destOrd="0" presId="urn:microsoft.com/office/officeart/2005/8/layout/orgChart1"/>
    <dgm:cxn modelId="{7AB87DD4-707D-428D-888B-620609EAB386}" type="presParOf" srcId="{5AF7C6E9-80EF-43C6-AD77-AA0581CD3126}" destId="{76832080-F41F-48CA-B613-F8254CBD8BA5}" srcOrd="0" destOrd="0" presId="urn:microsoft.com/office/officeart/2005/8/layout/orgChart1"/>
    <dgm:cxn modelId="{33623B85-D236-4FD5-A2D7-7120DD6EFF91}" type="presParOf" srcId="{5AF7C6E9-80EF-43C6-AD77-AA0581CD3126}" destId="{47A71FCF-0B15-45DE-BE40-0939B4A7970F}" srcOrd="1" destOrd="0" presId="urn:microsoft.com/office/officeart/2005/8/layout/orgChart1"/>
    <dgm:cxn modelId="{3724CA98-C074-4B7D-88E9-0AE80FFA3BCC}" type="presParOf" srcId="{47A71FCF-0B15-45DE-BE40-0939B4A7970F}" destId="{C8B17FCC-E542-4BEB-8A79-A0A5FE1A0E85}" srcOrd="0" destOrd="0" presId="urn:microsoft.com/office/officeart/2005/8/layout/orgChart1"/>
    <dgm:cxn modelId="{510BAAA6-4ECF-4AD4-8F8E-734F6701206C}" type="presParOf" srcId="{C8B17FCC-E542-4BEB-8A79-A0A5FE1A0E85}" destId="{68CE85D1-5435-49EE-B5E7-95AE7FF96442}" srcOrd="0" destOrd="0" presId="urn:microsoft.com/office/officeart/2005/8/layout/orgChart1"/>
    <dgm:cxn modelId="{08A1D4D1-830D-4473-BBFB-30170CBBBBC5}" type="presParOf" srcId="{C8B17FCC-E542-4BEB-8A79-A0A5FE1A0E85}" destId="{288F1C89-BD9A-4904-8244-226998D30680}" srcOrd="1" destOrd="0" presId="urn:microsoft.com/office/officeart/2005/8/layout/orgChart1"/>
    <dgm:cxn modelId="{D6005563-B034-49C2-9FCE-DC357D43CC14}" type="presParOf" srcId="{47A71FCF-0B15-45DE-BE40-0939B4A7970F}" destId="{74212A0E-15B1-4073-92D0-C67F4CDBAC5E}" srcOrd="1" destOrd="0" presId="urn:microsoft.com/office/officeart/2005/8/layout/orgChart1"/>
    <dgm:cxn modelId="{10954874-5F58-45DB-97F8-53282DEAAE7E}" type="presParOf" srcId="{47A71FCF-0B15-45DE-BE40-0939B4A7970F}" destId="{50B4C9B4-C663-4259-9018-936351666989}" srcOrd="2" destOrd="0" presId="urn:microsoft.com/office/officeart/2005/8/layout/orgChart1"/>
    <dgm:cxn modelId="{350D0754-CB20-4776-9066-2EF73C4DECD8}" type="presParOf" srcId="{7AAEDF30-60B1-4A85-A744-8B23A41E79F1}" destId="{76AE53C7-08CF-4896-AF2A-5E261D162B46}" srcOrd="6" destOrd="0" presId="urn:microsoft.com/office/officeart/2005/8/layout/orgChart1"/>
    <dgm:cxn modelId="{3C2243D9-8B31-458F-B622-CA794FBD9A6A}" type="presParOf" srcId="{7AAEDF30-60B1-4A85-A744-8B23A41E79F1}" destId="{76AF71C9-1A6E-4786-82B3-C6D2A756B707}" srcOrd="7" destOrd="0" presId="urn:microsoft.com/office/officeart/2005/8/layout/orgChart1"/>
    <dgm:cxn modelId="{83EE0A7F-465E-40F4-AD34-08026B5092BA}" type="presParOf" srcId="{76AF71C9-1A6E-4786-82B3-C6D2A756B707}" destId="{0776D6F5-A763-4E15-8467-C3437B4865C2}" srcOrd="0" destOrd="0" presId="urn:microsoft.com/office/officeart/2005/8/layout/orgChart1"/>
    <dgm:cxn modelId="{1A927F75-7D8C-4325-980F-0131A597D071}" type="presParOf" srcId="{0776D6F5-A763-4E15-8467-C3437B4865C2}" destId="{6650B3B9-EF58-45CC-8FF0-55F5AB9DB0AD}" srcOrd="0" destOrd="0" presId="urn:microsoft.com/office/officeart/2005/8/layout/orgChart1"/>
    <dgm:cxn modelId="{5CD1C4F5-896F-4E55-8DA0-F67F23EA6BB1}" type="presParOf" srcId="{0776D6F5-A763-4E15-8467-C3437B4865C2}" destId="{4CCA9AF1-F917-43B9-B4B0-281A795D1F18}" srcOrd="1" destOrd="0" presId="urn:microsoft.com/office/officeart/2005/8/layout/orgChart1"/>
    <dgm:cxn modelId="{A3472597-E1A2-4876-941C-97F4A8654589}" type="presParOf" srcId="{76AF71C9-1A6E-4786-82B3-C6D2A756B707}" destId="{2D34B1ED-E92E-44AB-A8AA-CF3F0DEA1D4E}" srcOrd="1" destOrd="0" presId="urn:microsoft.com/office/officeart/2005/8/layout/orgChart1"/>
    <dgm:cxn modelId="{A24DAA4E-0943-49F0-BDD0-20C5ADC537F4}" type="presParOf" srcId="{76AF71C9-1A6E-4786-82B3-C6D2A756B707}" destId="{F6B9926E-5825-4AC8-B663-F30D242A979C}" srcOrd="2" destOrd="0" presId="urn:microsoft.com/office/officeart/2005/8/layout/orgChart1"/>
    <dgm:cxn modelId="{39977986-AA50-4C5F-B8A5-4536A6004FA3}" type="presParOf" srcId="{F6B9926E-5825-4AC8-B663-F30D242A979C}" destId="{65FD6162-4402-491D-9ED3-06E8ECE54F4F}" srcOrd="0" destOrd="0" presId="urn:microsoft.com/office/officeart/2005/8/layout/orgChart1"/>
    <dgm:cxn modelId="{5BAAADED-2C57-4F05-ADAA-57D3159BC23E}" type="presParOf" srcId="{F6B9926E-5825-4AC8-B663-F30D242A979C}" destId="{0FDD60E4-89BE-4857-8291-D282903678B9}" srcOrd="1" destOrd="0" presId="urn:microsoft.com/office/officeart/2005/8/layout/orgChart1"/>
    <dgm:cxn modelId="{4AA21E19-3672-40A7-800A-4AF1056E87D1}" type="presParOf" srcId="{0FDD60E4-89BE-4857-8291-D282903678B9}" destId="{07EBECEB-75DC-4F00-B6D9-2CE8AEE8E87C}" srcOrd="0" destOrd="0" presId="urn:microsoft.com/office/officeart/2005/8/layout/orgChart1"/>
    <dgm:cxn modelId="{666EF0C1-AE45-4C2F-821B-80A123CB28C8}" type="presParOf" srcId="{07EBECEB-75DC-4F00-B6D9-2CE8AEE8E87C}" destId="{BDA23C7D-71D4-4B3F-B6B8-5F29422F6137}" srcOrd="0" destOrd="0" presId="urn:microsoft.com/office/officeart/2005/8/layout/orgChart1"/>
    <dgm:cxn modelId="{D6FCA399-45CC-4FFB-86DA-052F00A75576}" type="presParOf" srcId="{07EBECEB-75DC-4F00-B6D9-2CE8AEE8E87C}" destId="{D8C4E64D-A1A6-4B47-B3CA-97E86F1B2429}" srcOrd="1" destOrd="0" presId="urn:microsoft.com/office/officeart/2005/8/layout/orgChart1"/>
    <dgm:cxn modelId="{A7CB71CD-C1D9-4666-B309-603EFA63D4EC}" type="presParOf" srcId="{0FDD60E4-89BE-4857-8291-D282903678B9}" destId="{B259B748-46FF-4DEA-BF92-8542079D369A}" srcOrd="1" destOrd="0" presId="urn:microsoft.com/office/officeart/2005/8/layout/orgChart1"/>
    <dgm:cxn modelId="{C71571F9-2AA7-46A7-8CE9-4498DF0F7FF1}" type="presParOf" srcId="{0FDD60E4-89BE-4857-8291-D282903678B9}" destId="{6CB7AB7E-E7C9-45A9-BD8D-5FCCD6C612F3}" srcOrd="2" destOrd="0" presId="urn:microsoft.com/office/officeart/2005/8/layout/orgChart1"/>
    <dgm:cxn modelId="{F785F06E-4CD1-4135-89EA-AD2D81D69663}" type="presParOf" srcId="{4BFF7FEB-115A-4056-94EA-43FDE30DB0EE}" destId="{893992DE-18C4-41A4-91AC-C5F123C2188F}" srcOrd="2" destOrd="0" presId="urn:microsoft.com/office/officeart/2005/8/layout/orgChart1"/>
    <dgm:cxn modelId="{AB0359C2-8C0D-498A-BA0C-7042D3B0E338}" type="presParOf" srcId="{893992DE-18C4-41A4-91AC-C5F123C2188F}" destId="{196A82FE-8FB0-4E6E-826B-D8B5D04CA148}" srcOrd="0" destOrd="0" presId="urn:microsoft.com/office/officeart/2005/8/layout/orgChart1"/>
    <dgm:cxn modelId="{8DFC4DC5-8260-4ED2-B6C3-E71EDCCCE1F5}" type="presParOf" srcId="{893992DE-18C4-41A4-91AC-C5F123C2188F}" destId="{3A5D9B49-E8DA-42BB-9913-CF391E2C8FA2}" srcOrd="1" destOrd="0" presId="urn:microsoft.com/office/officeart/2005/8/layout/orgChart1"/>
    <dgm:cxn modelId="{00C75791-BCC2-4015-86C0-E047C2F005B0}" type="presParOf" srcId="{3A5D9B49-E8DA-42BB-9913-CF391E2C8FA2}" destId="{C3A791CB-9761-42C9-A314-C9762D1DCEBE}" srcOrd="0" destOrd="0" presId="urn:microsoft.com/office/officeart/2005/8/layout/orgChart1"/>
    <dgm:cxn modelId="{789EF4F6-1922-443B-B26C-EE7019CB59ED}" type="presParOf" srcId="{C3A791CB-9761-42C9-A314-C9762D1DCEBE}" destId="{17A2D089-B1CF-4AC2-8162-1942B234FA6E}" srcOrd="0" destOrd="0" presId="urn:microsoft.com/office/officeart/2005/8/layout/orgChart1"/>
    <dgm:cxn modelId="{8819257F-A175-4B6C-817B-5D0DDD70C601}" type="presParOf" srcId="{C3A791CB-9761-42C9-A314-C9762D1DCEBE}" destId="{0B16F225-DCE9-4CB1-97F1-05742D5ACC38}" srcOrd="1" destOrd="0" presId="urn:microsoft.com/office/officeart/2005/8/layout/orgChart1"/>
    <dgm:cxn modelId="{D647AA0E-2C0E-4C77-8545-EB224997EFB5}" type="presParOf" srcId="{3A5D9B49-E8DA-42BB-9913-CF391E2C8FA2}" destId="{AFC789EB-D375-4FD5-A11C-7C6A52A34A64}" srcOrd="1" destOrd="0" presId="urn:microsoft.com/office/officeart/2005/8/layout/orgChart1"/>
    <dgm:cxn modelId="{3E369C7A-02CB-440D-9375-08F5BB1DE23A}" type="presParOf" srcId="{3A5D9B49-E8DA-42BB-9913-CF391E2C8FA2}" destId="{E3E7D9DB-B262-41EB-B2E2-18B4693419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EC9BE-183F-4EAB-86A0-31AD5AD7C9E4}">
      <dsp:nvSpPr>
        <dsp:cNvPr id="0" name=""/>
        <dsp:cNvSpPr/>
      </dsp:nvSpPr>
      <dsp:spPr>
        <a:xfrm>
          <a:off x="4591458" y="811309"/>
          <a:ext cx="811121" cy="746231"/>
        </a:xfrm>
        <a:custGeom>
          <a:avLst/>
          <a:gdLst/>
          <a:ahLst/>
          <a:cxnLst/>
          <a:rect l="0" t="0" r="0" b="0"/>
          <a:pathLst>
            <a:path>
              <a:moveTo>
                <a:pt x="811121" y="0"/>
              </a:moveTo>
              <a:lnTo>
                <a:pt x="0" y="7462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6D1A2-2AF6-4AE8-8038-4464A48C4875}">
      <dsp:nvSpPr>
        <dsp:cNvPr id="0" name=""/>
        <dsp:cNvSpPr/>
      </dsp:nvSpPr>
      <dsp:spPr>
        <a:xfrm>
          <a:off x="9819134" y="3114894"/>
          <a:ext cx="981456" cy="340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335"/>
              </a:lnTo>
              <a:lnTo>
                <a:pt x="981456" y="170335"/>
              </a:lnTo>
              <a:lnTo>
                <a:pt x="981456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4F476-4FB4-41FE-9F7C-4C9C196921C1}">
      <dsp:nvSpPr>
        <dsp:cNvPr id="0" name=""/>
        <dsp:cNvSpPr/>
      </dsp:nvSpPr>
      <dsp:spPr>
        <a:xfrm>
          <a:off x="8188780" y="4266686"/>
          <a:ext cx="24333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31"/>
              </a:lnTo>
              <a:lnTo>
                <a:pt x="243336" y="74623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44977-7443-47ED-9BBE-5B6F771B4C80}">
      <dsp:nvSpPr>
        <dsp:cNvPr id="0" name=""/>
        <dsp:cNvSpPr/>
      </dsp:nvSpPr>
      <dsp:spPr>
        <a:xfrm>
          <a:off x="8837677" y="3114894"/>
          <a:ext cx="981456" cy="340670"/>
        </a:xfrm>
        <a:custGeom>
          <a:avLst/>
          <a:gdLst/>
          <a:ahLst/>
          <a:cxnLst/>
          <a:rect l="0" t="0" r="0" b="0"/>
          <a:pathLst>
            <a:path>
              <a:moveTo>
                <a:pt x="981456" y="0"/>
              </a:moveTo>
              <a:lnTo>
                <a:pt x="981456" y="170335"/>
              </a:lnTo>
              <a:lnTo>
                <a:pt x="0" y="170335"/>
              </a:lnTo>
              <a:lnTo>
                <a:pt x="0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1141F-41CD-4257-BEB2-DE6D53CE4A2A}">
      <dsp:nvSpPr>
        <dsp:cNvPr id="0" name=""/>
        <dsp:cNvSpPr/>
      </dsp:nvSpPr>
      <dsp:spPr>
        <a:xfrm>
          <a:off x="5402579" y="811309"/>
          <a:ext cx="4416554" cy="1492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127"/>
              </a:lnTo>
              <a:lnTo>
                <a:pt x="4416554" y="1322127"/>
              </a:lnTo>
              <a:lnTo>
                <a:pt x="4416554" y="14924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06D39-F899-47E2-AFB8-37CAC32DDAF6}">
      <dsp:nvSpPr>
        <dsp:cNvPr id="0" name=""/>
        <dsp:cNvSpPr/>
      </dsp:nvSpPr>
      <dsp:spPr>
        <a:xfrm>
          <a:off x="6225867" y="4266686"/>
          <a:ext cx="24333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31"/>
              </a:lnTo>
              <a:lnTo>
                <a:pt x="243336" y="74623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A9BC7-17F8-4415-8F41-F948C83695A4}">
      <dsp:nvSpPr>
        <dsp:cNvPr id="0" name=""/>
        <dsp:cNvSpPr/>
      </dsp:nvSpPr>
      <dsp:spPr>
        <a:xfrm>
          <a:off x="6829044" y="3114894"/>
          <a:ext cx="91440" cy="340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C175D-EE10-4404-9175-BEDEAE4482D2}">
      <dsp:nvSpPr>
        <dsp:cNvPr id="0" name=""/>
        <dsp:cNvSpPr/>
      </dsp:nvSpPr>
      <dsp:spPr>
        <a:xfrm>
          <a:off x="5402579" y="811309"/>
          <a:ext cx="1472184" cy="1492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127"/>
              </a:lnTo>
              <a:lnTo>
                <a:pt x="1472184" y="1322127"/>
              </a:lnTo>
              <a:lnTo>
                <a:pt x="1472184" y="14924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C711E-C6DB-4C43-B07C-CA5B4300C5ED}">
      <dsp:nvSpPr>
        <dsp:cNvPr id="0" name=""/>
        <dsp:cNvSpPr/>
      </dsp:nvSpPr>
      <dsp:spPr>
        <a:xfrm>
          <a:off x="4262954" y="4266686"/>
          <a:ext cx="24333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31"/>
              </a:lnTo>
              <a:lnTo>
                <a:pt x="243336" y="74623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DAF4D-B26C-4FB7-96F5-009F8E4A0656}">
      <dsp:nvSpPr>
        <dsp:cNvPr id="0" name=""/>
        <dsp:cNvSpPr/>
      </dsp:nvSpPr>
      <dsp:spPr>
        <a:xfrm>
          <a:off x="4866131" y="3114894"/>
          <a:ext cx="91440" cy="340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021C3-D5CA-4F26-8F3E-0015381554DF}">
      <dsp:nvSpPr>
        <dsp:cNvPr id="0" name=""/>
        <dsp:cNvSpPr/>
      </dsp:nvSpPr>
      <dsp:spPr>
        <a:xfrm>
          <a:off x="4911851" y="811309"/>
          <a:ext cx="490728" cy="1492462"/>
        </a:xfrm>
        <a:custGeom>
          <a:avLst/>
          <a:gdLst/>
          <a:ahLst/>
          <a:cxnLst/>
          <a:rect l="0" t="0" r="0" b="0"/>
          <a:pathLst>
            <a:path>
              <a:moveTo>
                <a:pt x="490728" y="0"/>
              </a:moveTo>
              <a:lnTo>
                <a:pt x="490728" y="1322127"/>
              </a:lnTo>
              <a:lnTo>
                <a:pt x="0" y="1322127"/>
              </a:lnTo>
              <a:lnTo>
                <a:pt x="0" y="14924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2F02A-AAFA-448F-9B7D-29D9239AC245}">
      <dsp:nvSpPr>
        <dsp:cNvPr id="0" name=""/>
        <dsp:cNvSpPr/>
      </dsp:nvSpPr>
      <dsp:spPr>
        <a:xfrm>
          <a:off x="2300041" y="4266686"/>
          <a:ext cx="24333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31"/>
              </a:lnTo>
              <a:lnTo>
                <a:pt x="243336" y="74623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C08EA-08EF-4644-9B50-87B6AC8B298D}">
      <dsp:nvSpPr>
        <dsp:cNvPr id="0" name=""/>
        <dsp:cNvSpPr/>
      </dsp:nvSpPr>
      <dsp:spPr>
        <a:xfrm>
          <a:off x="2903218" y="3114894"/>
          <a:ext cx="91440" cy="340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C14F89-E41C-4B83-8C66-538767902C80}">
      <dsp:nvSpPr>
        <dsp:cNvPr id="0" name=""/>
        <dsp:cNvSpPr/>
      </dsp:nvSpPr>
      <dsp:spPr>
        <a:xfrm>
          <a:off x="2948938" y="811309"/>
          <a:ext cx="2453641" cy="1492462"/>
        </a:xfrm>
        <a:custGeom>
          <a:avLst/>
          <a:gdLst/>
          <a:ahLst/>
          <a:cxnLst/>
          <a:rect l="0" t="0" r="0" b="0"/>
          <a:pathLst>
            <a:path>
              <a:moveTo>
                <a:pt x="2453641" y="0"/>
              </a:moveTo>
              <a:lnTo>
                <a:pt x="2453641" y="1322127"/>
              </a:lnTo>
              <a:lnTo>
                <a:pt x="0" y="1322127"/>
              </a:lnTo>
              <a:lnTo>
                <a:pt x="0" y="14924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FC934-FD9D-4D39-B27F-CA4A5A469973}">
      <dsp:nvSpPr>
        <dsp:cNvPr id="0" name=""/>
        <dsp:cNvSpPr/>
      </dsp:nvSpPr>
      <dsp:spPr>
        <a:xfrm>
          <a:off x="337127" y="4266686"/>
          <a:ext cx="24333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31"/>
              </a:lnTo>
              <a:lnTo>
                <a:pt x="243336" y="74623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6EC7E-F9D6-4355-87E2-10ADB8937DD2}">
      <dsp:nvSpPr>
        <dsp:cNvPr id="0" name=""/>
        <dsp:cNvSpPr/>
      </dsp:nvSpPr>
      <dsp:spPr>
        <a:xfrm>
          <a:off x="940304" y="3114894"/>
          <a:ext cx="91440" cy="340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0D010-6B76-4FFC-BE3A-330963EA25A4}">
      <dsp:nvSpPr>
        <dsp:cNvPr id="0" name=""/>
        <dsp:cNvSpPr/>
      </dsp:nvSpPr>
      <dsp:spPr>
        <a:xfrm>
          <a:off x="986024" y="811309"/>
          <a:ext cx="4416554" cy="1492462"/>
        </a:xfrm>
        <a:custGeom>
          <a:avLst/>
          <a:gdLst/>
          <a:ahLst/>
          <a:cxnLst/>
          <a:rect l="0" t="0" r="0" b="0"/>
          <a:pathLst>
            <a:path>
              <a:moveTo>
                <a:pt x="4416554" y="0"/>
              </a:moveTo>
              <a:lnTo>
                <a:pt x="4416554" y="1322127"/>
              </a:lnTo>
              <a:lnTo>
                <a:pt x="0" y="1322127"/>
              </a:lnTo>
              <a:lnTo>
                <a:pt x="0" y="14924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3CFAF-7AF1-4E2B-A166-53BF28E2C3CC}">
      <dsp:nvSpPr>
        <dsp:cNvPr id="0" name=""/>
        <dsp:cNvSpPr/>
      </dsp:nvSpPr>
      <dsp:spPr>
        <a:xfrm>
          <a:off x="4591458" y="188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Director of Finance (S151 Officer)</a:t>
          </a:r>
        </a:p>
      </dsp:txBody>
      <dsp:txXfrm>
        <a:off x="4591458" y="188"/>
        <a:ext cx="1622242" cy="811121"/>
      </dsp:txXfrm>
    </dsp:sp>
    <dsp:sp modelId="{A5850025-CB58-4436-86F3-A9CEEFF74A94}">
      <dsp:nvSpPr>
        <dsp:cNvPr id="0" name=""/>
        <dsp:cNvSpPr/>
      </dsp:nvSpPr>
      <dsp:spPr>
        <a:xfrm>
          <a:off x="174903" y="2303772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Chief Accountant</a:t>
          </a:r>
        </a:p>
      </dsp:txBody>
      <dsp:txXfrm>
        <a:off x="174903" y="2303772"/>
        <a:ext cx="1622242" cy="811121"/>
      </dsp:txXfrm>
    </dsp:sp>
    <dsp:sp modelId="{FF38A745-CDB3-4BC4-BFE9-8173CC478D6C}">
      <dsp:nvSpPr>
        <dsp:cNvPr id="0" name=""/>
        <dsp:cNvSpPr/>
      </dsp:nvSpPr>
      <dsp:spPr>
        <a:xfrm>
          <a:off x="174903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Accountant</a:t>
          </a:r>
        </a:p>
      </dsp:txBody>
      <dsp:txXfrm>
        <a:off x="174903" y="3455564"/>
        <a:ext cx="1622242" cy="811121"/>
      </dsp:txXfrm>
    </dsp:sp>
    <dsp:sp modelId="{FEFFFA14-4BE6-4A8D-B531-18B5227895F9}">
      <dsp:nvSpPr>
        <dsp:cNvPr id="0" name=""/>
        <dsp:cNvSpPr/>
      </dsp:nvSpPr>
      <dsp:spPr>
        <a:xfrm>
          <a:off x="580464" y="4607357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Senior Accounting Support Officer</a:t>
          </a:r>
        </a:p>
      </dsp:txBody>
      <dsp:txXfrm>
        <a:off x="580464" y="4607357"/>
        <a:ext cx="1622242" cy="811121"/>
      </dsp:txXfrm>
    </dsp:sp>
    <dsp:sp modelId="{38B19402-C8EB-425F-B5F5-B8B8DF389256}">
      <dsp:nvSpPr>
        <dsp:cNvPr id="0" name=""/>
        <dsp:cNvSpPr/>
      </dsp:nvSpPr>
      <dsp:spPr>
        <a:xfrm>
          <a:off x="2137816" y="2303772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Manager – Adults &amp; Communities</a:t>
          </a:r>
        </a:p>
      </dsp:txBody>
      <dsp:txXfrm>
        <a:off x="2137816" y="2303772"/>
        <a:ext cx="1622242" cy="811121"/>
      </dsp:txXfrm>
    </dsp:sp>
    <dsp:sp modelId="{3BE9E7C1-7FCF-4C7D-8E08-15DFE570F832}">
      <dsp:nvSpPr>
        <dsp:cNvPr id="0" name=""/>
        <dsp:cNvSpPr/>
      </dsp:nvSpPr>
      <dsp:spPr>
        <a:xfrm>
          <a:off x="2137816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Accountant x 1.5</a:t>
          </a:r>
        </a:p>
      </dsp:txBody>
      <dsp:txXfrm>
        <a:off x="2137816" y="3455564"/>
        <a:ext cx="1622242" cy="811121"/>
      </dsp:txXfrm>
    </dsp:sp>
    <dsp:sp modelId="{1B49A04C-52A4-4040-92E2-378780B30028}">
      <dsp:nvSpPr>
        <dsp:cNvPr id="0" name=""/>
        <dsp:cNvSpPr/>
      </dsp:nvSpPr>
      <dsp:spPr>
        <a:xfrm>
          <a:off x="2543377" y="4607357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Trainee Accounting Support Officer</a:t>
          </a:r>
        </a:p>
      </dsp:txBody>
      <dsp:txXfrm>
        <a:off x="2543377" y="4607357"/>
        <a:ext cx="1622242" cy="811121"/>
      </dsp:txXfrm>
    </dsp:sp>
    <dsp:sp modelId="{C71B1414-6A86-4EAA-94A2-A12A8FCD0DA4}">
      <dsp:nvSpPr>
        <dsp:cNvPr id="0" name=""/>
        <dsp:cNvSpPr/>
      </dsp:nvSpPr>
      <dsp:spPr>
        <a:xfrm>
          <a:off x="4100730" y="2303772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Manager – Children’s &amp; Families</a:t>
          </a:r>
        </a:p>
      </dsp:txBody>
      <dsp:txXfrm>
        <a:off x="4100730" y="2303772"/>
        <a:ext cx="1622242" cy="811121"/>
      </dsp:txXfrm>
    </dsp:sp>
    <dsp:sp modelId="{06D98F03-EB38-4D6E-AEF0-7E72E24D3988}">
      <dsp:nvSpPr>
        <dsp:cNvPr id="0" name=""/>
        <dsp:cNvSpPr/>
      </dsp:nvSpPr>
      <dsp:spPr>
        <a:xfrm>
          <a:off x="4100730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Accountant x 1.5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Trainee Accountant</a:t>
          </a:r>
        </a:p>
      </dsp:txBody>
      <dsp:txXfrm>
        <a:off x="4100730" y="3455564"/>
        <a:ext cx="1622242" cy="811121"/>
      </dsp:txXfrm>
    </dsp:sp>
    <dsp:sp modelId="{217DB011-E413-4CDD-B8BA-4AF789600506}">
      <dsp:nvSpPr>
        <dsp:cNvPr id="0" name=""/>
        <dsp:cNvSpPr/>
      </dsp:nvSpPr>
      <dsp:spPr>
        <a:xfrm>
          <a:off x="4506290" y="4607357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Senior Accounting Support Officer x 2</a:t>
          </a:r>
        </a:p>
      </dsp:txBody>
      <dsp:txXfrm>
        <a:off x="4506290" y="4607357"/>
        <a:ext cx="1622242" cy="811121"/>
      </dsp:txXfrm>
    </dsp:sp>
    <dsp:sp modelId="{8FFD1265-355F-425F-916B-588A03671BC8}">
      <dsp:nvSpPr>
        <dsp:cNvPr id="0" name=""/>
        <dsp:cNvSpPr/>
      </dsp:nvSpPr>
      <dsp:spPr>
        <a:xfrm>
          <a:off x="6063643" y="2303772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Manager – Growth, Energy, Enterprise &amp; Resources</a:t>
          </a:r>
        </a:p>
      </dsp:txBody>
      <dsp:txXfrm>
        <a:off x="6063643" y="2303772"/>
        <a:ext cx="1622242" cy="811121"/>
      </dsp:txXfrm>
    </dsp:sp>
    <dsp:sp modelId="{C4DC16A9-F54D-440B-BF4F-36462A514A01}">
      <dsp:nvSpPr>
        <dsp:cNvPr id="0" name=""/>
        <dsp:cNvSpPr/>
      </dsp:nvSpPr>
      <dsp:spPr>
        <a:xfrm>
          <a:off x="6063643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Accountant x 4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Trainee Accountant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x 2</a:t>
          </a:r>
        </a:p>
      </dsp:txBody>
      <dsp:txXfrm>
        <a:off x="6063643" y="3455564"/>
        <a:ext cx="1622242" cy="811121"/>
      </dsp:txXfrm>
    </dsp:sp>
    <dsp:sp modelId="{7C03F199-0070-4D90-B4CE-4B4D7BA10F11}">
      <dsp:nvSpPr>
        <dsp:cNvPr id="0" name=""/>
        <dsp:cNvSpPr/>
      </dsp:nvSpPr>
      <dsp:spPr>
        <a:xfrm>
          <a:off x="6469204" y="4607357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Accounting Support Officer x 2.5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Trainee Accounting Support Officer</a:t>
          </a:r>
        </a:p>
      </dsp:txBody>
      <dsp:txXfrm>
        <a:off x="6469204" y="4607357"/>
        <a:ext cx="1622242" cy="811121"/>
      </dsp:txXfrm>
    </dsp:sp>
    <dsp:sp modelId="{19881EA2-15C6-4B98-A00D-BF70E00B9241}">
      <dsp:nvSpPr>
        <dsp:cNvPr id="0" name=""/>
        <dsp:cNvSpPr/>
      </dsp:nvSpPr>
      <dsp:spPr>
        <a:xfrm>
          <a:off x="9008013" y="2303772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Manager – Systems &amp; Transactions</a:t>
          </a:r>
        </a:p>
      </dsp:txBody>
      <dsp:txXfrm>
        <a:off x="9008013" y="2303772"/>
        <a:ext cx="1622242" cy="811121"/>
      </dsp:txXfrm>
    </dsp:sp>
    <dsp:sp modelId="{5212385F-E3E8-40E1-B8C8-5C3ED1B2CBB7}">
      <dsp:nvSpPr>
        <dsp:cNvPr id="0" name=""/>
        <dsp:cNvSpPr/>
      </dsp:nvSpPr>
      <dsp:spPr>
        <a:xfrm>
          <a:off x="8026556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Accountant</a:t>
          </a:r>
        </a:p>
      </dsp:txBody>
      <dsp:txXfrm>
        <a:off x="8026556" y="3455564"/>
        <a:ext cx="1622242" cy="811121"/>
      </dsp:txXfrm>
    </dsp:sp>
    <dsp:sp modelId="{1388CB04-5C08-48DE-A993-F4D67CD28B97}">
      <dsp:nvSpPr>
        <dsp:cNvPr id="0" name=""/>
        <dsp:cNvSpPr/>
      </dsp:nvSpPr>
      <dsp:spPr>
        <a:xfrm>
          <a:off x="8432117" y="4607357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Senior Accounting Support Officer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Accounting Support Officer x 0.5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Trainee Accounting Support Officer x 3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Clerk x 2</a:t>
          </a:r>
        </a:p>
      </dsp:txBody>
      <dsp:txXfrm>
        <a:off x="8432117" y="4607357"/>
        <a:ext cx="1622242" cy="811121"/>
      </dsp:txXfrm>
    </dsp:sp>
    <dsp:sp modelId="{16CDDE37-F6A9-431D-9197-8FDFAE2F37C5}">
      <dsp:nvSpPr>
        <dsp:cNvPr id="0" name=""/>
        <dsp:cNvSpPr/>
      </dsp:nvSpPr>
      <dsp:spPr>
        <a:xfrm>
          <a:off x="9989469" y="3455564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Transactions Team</a:t>
          </a:r>
        </a:p>
      </dsp:txBody>
      <dsp:txXfrm>
        <a:off x="9989469" y="3455564"/>
        <a:ext cx="1622242" cy="811121"/>
      </dsp:txXfrm>
    </dsp:sp>
    <dsp:sp modelId="{88D2DE3E-1B1B-4B36-A939-AFDAF49FDA8C}">
      <dsp:nvSpPr>
        <dsp:cNvPr id="0" name=""/>
        <dsp:cNvSpPr/>
      </dsp:nvSpPr>
      <dsp:spPr>
        <a:xfrm>
          <a:off x="4591458" y="1151980"/>
          <a:ext cx="1622242" cy="811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Assistant Director of Finance (Deputy S151 Officer)</a:t>
          </a:r>
        </a:p>
      </dsp:txBody>
      <dsp:txXfrm>
        <a:off x="4591458" y="1151980"/>
        <a:ext cx="1622242" cy="811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6A82FE-8FB0-4E6E-826B-D8B5D04CA148}">
      <dsp:nvSpPr>
        <dsp:cNvPr id="0" name=""/>
        <dsp:cNvSpPr/>
      </dsp:nvSpPr>
      <dsp:spPr>
        <a:xfrm>
          <a:off x="5260921" y="572231"/>
          <a:ext cx="568378" cy="522907"/>
        </a:xfrm>
        <a:custGeom>
          <a:avLst/>
          <a:gdLst/>
          <a:ahLst/>
          <a:cxnLst/>
          <a:rect l="0" t="0" r="0" b="0"/>
          <a:pathLst>
            <a:path>
              <a:moveTo>
                <a:pt x="568378" y="0"/>
              </a:moveTo>
              <a:lnTo>
                <a:pt x="0" y="5229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D6162-4402-491D-9ED3-06E8ECE54F4F}">
      <dsp:nvSpPr>
        <dsp:cNvPr id="0" name=""/>
        <dsp:cNvSpPr/>
      </dsp:nvSpPr>
      <dsp:spPr>
        <a:xfrm>
          <a:off x="10407142" y="2993522"/>
          <a:ext cx="194362" cy="1712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4362" y="17125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E53C7-08CF-4896-AF2A-5E261D162B46}">
      <dsp:nvSpPr>
        <dsp:cNvPr id="0" name=""/>
        <dsp:cNvSpPr/>
      </dsp:nvSpPr>
      <dsp:spPr>
        <a:xfrm>
          <a:off x="5829300" y="2186425"/>
          <a:ext cx="4009464" cy="52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2907"/>
              </a:lnTo>
              <a:lnTo>
                <a:pt x="4009464" y="52290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32080-F41F-48CA-B613-F8254CBD8BA5}">
      <dsp:nvSpPr>
        <dsp:cNvPr id="0" name=""/>
        <dsp:cNvSpPr/>
      </dsp:nvSpPr>
      <dsp:spPr>
        <a:xfrm>
          <a:off x="1962112" y="3102378"/>
          <a:ext cx="553350" cy="1611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3350" y="16119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21DA3-B4FF-4786-9094-F527B18F2ECD}">
      <dsp:nvSpPr>
        <dsp:cNvPr id="0" name=""/>
        <dsp:cNvSpPr/>
      </dsp:nvSpPr>
      <dsp:spPr>
        <a:xfrm>
          <a:off x="2530490" y="2186425"/>
          <a:ext cx="3298809" cy="631763"/>
        </a:xfrm>
        <a:custGeom>
          <a:avLst/>
          <a:gdLst/>
          <a:ahLst/>
          <a:cxnLst/>
          <a:rect l="0" t="0" r="0" b="0"/>
          <a:pathLst>
            <a:path>
              <a:moveTo>
                <a:pt x="3298809" y="0"/>
              </a:moveTo>
              <a:lnTo>
                <a:pt x="3298809" y="631763"/>
              </a:lnTo>
              <a:lnTo>
                <a:pt x="0" y="631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CE701-29F2-41AA-A84A-6822C43B3F3E}">
      <dsp:nvSpPr>
        <dsp:cNvPr id="0" name=""/>
        <dsp:cNvSpPr/>
      </dsp:nvSpPr>
      <dsp:spPr>
        <a:xfrm>
          <a:off x="7013299" y="2993522"/>
          <a:ext cx="202365" cy="1687679"/>
        </a:xfrm>
        <a:custGeom>
          <a:avLst/>
          <a:gdLst/>
          <a:ahLst/>
          <a:cxnLst/>
          <a:rect l="0" t="0" r="0" b="0"/>
          <a:pathLst>
            <a:path>
              <a:moveTo>
                <a:pt x="202365" y="0"/>
              </a:moveTo>
              <a:lnTo>
                <a:pt x="202365" y="1687679"/>
              </a:lnTo>
              <a:lnTo>
                <a:pt x="0" y="16876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E5819-1263-47B2-A673-384417436DD9}">
      <dsp:nvSpPr>
        <dsp:cNvPr id="0" name=""/>
        <dsp:cNvSpPr/>
      </dsp:nvSpPr>
      <dsp:spPr>
        <a:xfrm>
          <a:off x="5829300" y="2186425"/>
          <a:ext cx="817987" cy="522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2907"/>
              </a:lnTo>
              <a:lnTo>
                <a:pt x="817987" y="52290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05EEC-F162-4B5B-BDD0-35C4B6CB9F2B}">
      <dsp:nvSpPr>
        <dsp:cNvPr id="0" name=""/>
        <dsp:cNvSpPr/>
      </dsp:nvSpPr>
      <dsp:spPr>
        <a:xfrm>
          <a:off x="4477912" y="2993522"/>
          <a:ext cx="663649" cy="1687679"/>
        </a:xfrm>
        <a:custGeom>
          <a:avLst/>
          <a:gdLst/>
          <a:ahLst/>
          <a:cxnLst/>
          <a:rect l="0" t="0" r="0" b="0"/>
          <a:pathLst>
            <a:path>
              <a:moveTo>
                <a:pt x="663649" y="0"/>
              </a:moveTo>
              <a:lnTo>
                <a:pt x="663649" y="1687679"/>
              </a:lnTo>
              <a:lnTo>
                <a:pt x="0" y="16876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05DA99-E655-48D7-BC23-E2659F9D316C}">
      <dsp:nvSpPr>
        <dsp:cNvPr id="0" name=""/>
        <dsp:cNvSpPr/>
      </dsp:nvSpPr>
      <dsp:spPr>
        <a:xfrm>
          <a:off x="5709940" y="2186425"/>
          <a:ext cx="119359" cy="522907"/>
        </a:xfrm>
        <a:custGeom>
          <a:avLst/>
          <a:gdLst/>
          <a:ahLst/>
          <a:cxnLst/>
          <a:rect l="0" t="0" r="0" b="0"/>
          <a:pathLst>
            <a:path>
              <a:moveTo>
                <a:pt x="119359" y="0"/>
              </a:moveTo>
              <a:lnTo>
                <a:pt x="119359" y="522907"/>
              </a:lnTo>
              <a:lnTo>
                <a:pt x="0" y="52290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D2E79-CF9E-4BC3-8916-51A69B02BAE1}">
      <dsp:nvSpPr>
        <dsp:cNvPr id="0" name=""/>
        <dsp:cNvSpPr/>
      </dsp:nvSpPr>
      <dsp:spPr>
        <a:xfrm>
          <a:off x="5783580" y="572231"/>
          <a:ext cx="91440" cy="10458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458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E72C8-2FE4-42F5-B1C8-25EECB1B12ED}">
      <dsp:nvSpPr>
        <dsp:cNvPr id="0" name=""/>
        <dsp:cNvSpPr/>
      </dsp:nvSpPr>
      <dsp:spPr>
        <a:xfrm>
          <a:off x="5260921" y="3853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Finance Manager – Systems &amp; Transactions</a:t>
          </a:r>
        </a:p>
      </dsp:txBody>
      <dsp:txXfrm>
        <a:off x="5260921" y="3853"/>
        <a:ext cx="1136756" cy="568378"/>
      </dsp:txXfrm>
    </dsp:sp>
    <dsp:sp modelId="{20FEB782-4885-49A4-B1A4-D869ADFAE541}">
      <dsp:nvSpPr>
        <dsp:cNvPr id="0" name=""/>
        <dsp:cNvSpPr/>
      </dsp:nvSpPr>
      <dsp:spPr>
        <a:xfrm>
          <a:off x="5260921" y="1618047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Team Leader</a:t>
          </a:r>
        </a:p>
      </dsp:txBody>
      <dsp:txXfrm>
        <a:off x="5260921" y="1618047"/>
        <a:ext cx="1136756" cy="568378"/>
      </dsp:txXfrm>
    </dsp:sp>
    <dsp:sp modelId="{778870D9-2670-433D-928F-3ECCD1651969}">
      <dsp:nvSpPr>
        <dsp:cNvPr id="0" name=""/>
        <dsp:cNvSpPr/>
      </dsp:nvSpPr>
      <dsp:spPr>
        <a:xfrm>
          <a:off x="4573184" y="2425144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– Senior Assistant</a:t>
          </a:r>
        </a:p>
      </dsp:txBody>
      <dsp:txXfrm>
        <a:off x="4573184" y="2425144"/>
        <a:ext cx="1136756" cy="568378"/>
      </dsp:txXfrm>
    </dsp:sp>
    <dsp:sp modelId="{AD6A9DAE-71CA-425D-BF0F-F4BEB7729842}">
      <dsp:nvSpPr>
        <dsp:cNvPr id="0" name=""/>
        <dsp:cNvSpPr/>
      </dsp:nvSpPr>
      <dsp:spPr>
        <a:xfrm>
          <a:off x="3341156" y="4397012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Assistant</a:t>
          </a:r>
        </a:p>
      </dsp:txBody>
      <dsp:txXfrm>
        <a:off x="3341156" y="4397012"/>
        <a:ext cx="1136756" cy="568378"/>
      </dsp:txXfrm>
    </dsp:sp>
    <dsp:sp modelId="{F4846564-DC96-4E64-943F-8D1296866493}">
      <dsp:nvSpPr>
        <dsp:cNvPr id="0" name=""/>
        <dsp:cNvSpPr/>
      </dsp:nvSpPr>
      <dsp:spPr>
        <a:xfrm>
          <a:off x="6647287" y="2425144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– Senior Assistant</a:t>
          </a:r>
        </a:p>
      </dsp:txBody>
      <dsp:txXfrm>
        <a:off x="6647287" y="2425144"/>
        <a:ext cx="1136756" cy="568378"/>
      </dsp:txXfrm>
    </dsp:sp>
    <dsp:sp modelId="{2E923C78-718C-41F5-A3A7-15CD59EE8C01}">
      <dsp:nvSpPr>
        <dsp:cNvPr id="0" name=""/>
        <dsp:cNvSpPr/>
      </dsp:nvSpPr>
      <dsp:spPr>
        <a:xfrm>
          <a:off x="5876543" y="4397012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Assistant</a:t>
          </a:r>
        </a:p>
      </dsp:txBody>
      <dsp:txXfrm>
        <a:off x="5876543" y="4397012"/>
        <a:ext cx="1136756" cy="568378"/>
      </dsp:txXfrm>
    </dsp:sp>
    <dsp:sp modelId="{EA00BD98-99F7-42C4-8236-E314BDD11D20}">
      <dsp:nvSpPr>
        <dsp:cNvPr id="0" name=""/>
        <dsp:cNvSpPr/>
      </dsp:nvSpPr>
      <dsp:spPr>
        <a:xfrm>
          <a:off x="1393734" y="2534000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Senior Financial Transactions Assistant</a:t>
          </a:r>
        </a:p>
      </dsp:txBody>
      <dsp:txXfrm>
        <a:off x="1393734" y="2534000"/>
        <a:ext cx="1136756" cy="568378"/>
      </dsp:txXfrm>
    </dsp:sp>
    <dsp:sp modelId="{68CE85D1-5435-49EE-B5E7-95AE7FF96442}">
      <dsp:nvSpPr>
        <dsp:cNvPr id="0" name=""/>
        <dsp:cNvSpPr/>
      </dsp:nvSpPr>
      <dsp:spPr>
        <a:xfrm>
          <a:off x="1378706" y="4430189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Assistant</a:t>
          </a:r>
        </a:p>
      </dsp:txBody>
      <dsp:txXfrm>
        <a:off x="1378706" y="4430189"/>
        <a:ext cx="1136756" cy="568378"/>
      </dsp:txXfrm>
    </dsp:sp>
    <dsp:sp modelId="{6650B3B9-EF58-45CC-8FF0-55F5AB9DB0AD}">
      <dsp:nvSpPr>
        <dsp:cNvPr id="0" name=""/>
        <dsp:cNvSpPr/>
      </dsp:nvSpPr>
      <dsp:spPr>
        <a:xfrm>
          <a:off x="9838764" y="2425144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– Senior Assistant </a:t>
          </a:r>
        </a:p>
      </dsp:txBody>
      <dsp:txXfrm>
        <a:off x="9838764" y="2425144"/>
        <a:ext cx="1136756" cy="568378"/>
      </dsp:txXfrm>
    </dsp:sp>
    <dsp:sp modelId="{BDA23C7D-71D4-4B3F-B6B8-5F29422F6137}">
      <dsp:nvSpPr>
        <dsp:cNvPr id="0" name=""/>
        <dsp:cNvSpPr/>
      </dsp:nvSpPr>
      <dsp:spPr>
        <a:xfrm>
          <a:off x="9464748" y="4421890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Assistant</a:t>
          </a:r>
        </a:p>
      </dsp:txBody>
      <dsp:txXfrm>
        <a:off x="9464748" y="4421890"/>
        <a:ext cx="1136756" cy="568378"/>
      </dsp:txXfrm>
    </dsp:sp>
    <dsp:sp modelId="{17A2D089-B1CF-4AC2-8162-1942B234FA6E}">
      <dsp:nvSpPr>
        <dsp:cNvPr id="0" name=""/>
        <dsp:cNvSpPr/>
      </dsp:nvSpPr>
      <dsp:spPr>
        <a:xfrm>
          <a:off x="5260921" y="810950"/>
          <a:ext cx="1136756" cy="568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Transactions Manager</a:t>
          </a:r>
        </a:p>
      </dsp:txBody>
      <dsp:txXfrm>
        <a:off x="5260921" y="810950"/>
        <a:ext cx="1136756" cy="568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3CE16-A83E-0B90-FDC2-06A46D608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F577A-9B55-CF5E-AC43-41DFE9B22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D1C67-05EF-CB79-8115-5CFFFA72E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09280-D485-8829-837F-C6B5EF61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154E4-EF63-1CF9-AD50-74FACBD88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68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3E5BE-2421-A343-285E-561F8702A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407D2-0571-A242-219A-B52C4FE84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080CF-E1AB-5543-E114-8CFD44427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276D7-2BBA-0230-6515-2EF33638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22530-9046-192E-671A-CE2CE888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52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11927-5D75-62FE-B550-6FE7F93D6E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1D225-2E1A-6B69-1111-EA8D404E9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D6B03-0FAF-C06F-221B-589C629DF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551D9-0B04-FA99-8C53-1F33B147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EEB4-BCC4-47F9-0A26-FEF504E88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81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2AA3-5FF8-01B5-CBC7-DBAB2D3A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4DEF6-C813-8164-B9DC-1BD390463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3D0B0-11BE-190C-F9DE-20499B54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9486-01FA-FAC4-125E-66AF9922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EF714-6822-8EE4-8ABF-93E18760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34421-8010-07C9-3384-AF9D80ECC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572A1-53F5-99A7-DDB3-EBCDB45B1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AE5C3-D8FD-D4D2-29DA-A949E02F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456E-F97C-E6F4-DA29-26FC48E65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A7DDF-122C-9DE4-D485-C8D8FC80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49529-B765-2207-D813-2C1984370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22FAE-24EC-35F9-C592-6AD78D701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C6EEB-2377-1A8D-0CF2-DCC61972A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801E2-C1DD-2F19-E274-CC8BC929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195D9-5361-CAD5-ECFF-8AAEF07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BCFDF-9FB5-D8AB-3BA1-0BD0A7562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3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55CB7-189B-8E1D-F2E7-CBD4F693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A1F1D-8591-AAC3-7CDC-8C5AABFBD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3D5D4-83A2-BEAA-C917-52461FA7B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63810C-2428-9364-A321-8A9A61F83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9E6B0-5485-6A66-BC58-21851CC93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A7FD1-4CC8-55DF-D349-23DF3024E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5464E5-5331-610C-B0D1-F08A3D6F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D8BEA-E20A-6C02-EAB2-4AB3718A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7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7820-DB3C-026F-5CFF-DBF43478D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8CCAF-B17D-D987-48D4-0F01508B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29C689-F13E-1705-64A1-1DE5935A4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0804D-B9F6-4562-C112-E990B305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47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820333-725E-9004-D187-9370896E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1848A-9B7C-7461-2F66-D08B43A84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141C1-1F4B-D762-842F-E29A4EEE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68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5030-72BF-8591-E5D9-0C69312B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CC311-46F0-63EE-C2CB-2F8065AE8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89C6F-F1DA-7B1C-D88F-BBEF650F5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99AC7-052C-6919-3C9D-07625BAF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198BE-F4DA-CDB8-62C9-1A489A1E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8921A-A1D9-BA45-1E2A-5724286A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72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10860-4425-7AA6-AA99-D6CF710E1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17BC89-BAAC-1D07-7AEF-9DF06DBE63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4C7E0-12D1-9AEA-368C-A7CF66FFA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00AD5-3934-2DC0-E667-F3D46E4C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B43FC-24F8-9EB1-4878-3535E0A30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BBFA2-3E03-F41E-6C88-430CFE27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2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FEEC14-8499-1C88-4788-756229D9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1526-ABA2-A13D-9FEE-490C0E484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77AF0-B7B7-41A1-ABAD-89445C426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FA3446-7D45-4DE2-B2A3-630282B257F4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10C11-403D-204D-2FFD-766A22690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2FD5A-B143-A4C1-F7E0-688225808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7673FA-7EF2-4C8D-811D-3A9293EAA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728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E4EC79D-CC91-D20D-3289-E08EAC9548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725822"/>
              </p:ext>
            </p:extLst>
          </p:nvPr>
        </p:nvGraphicFramePr>
        <p:xfrm>
          <a:off x="210312" y="719666"/>
          <a:ext cx="1178661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7969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7DDA2F7-F9E4-580E-CC26-0B6CA2D36D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173665"/>
              </p:ext>
            </p:extLst>
          </p:nvPr>
        </p:nvGraphicFramePr>
        <p:xfrm>
          <a:off x="219456" y="719666"/>
          <a:ext cx="116586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24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Redcar and Cleveland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Dunford</dc:creator>
  <cp:lastModifiedBy>David Dunford</cp:lastModifiedBy>
  <cp:revision>1</cp:revision>
  <dcterms:created xsi:type="dcterms:W3CDTF">2026-05-29T09:10:14Z</dcterms:created>
  <dcterms:modified xsi:type="dcterms:W3CDTF">2026-05-29T09:10:22Z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152146215</vt:i4>
  </property>
  <property fmtid="{D5CDD505-2E9C-101B-9397-08002B2CF9AE}" pid="3" name="_NewReviewCycle">
    <vt:lpwstr/>
  </property>
  <property fmtid="{D5CDD505-2E9C-101B-9397-08002B2CF9AE}" pid="4" name="_EmailSubject">
    <vt:lpwstr>Finance roles - Redcar &amp; Cleveland</vt:lpwstr>
  </property>
  <property fmtid="{D5CDD505-2E9C-101B-9397-08002B2CF9AE}" pid="5" name="_AuthorEmail">
    <vt:lpwstr>David.Dunford@redcar-cleveland.gov.uk</vt:lpwstr>
  </property>
  <property fmtid="{D5CDD505-2E9C-101B-9397-08002B2CF9AE}" pid="6" name="_AuthorEmailDisplayName">
    <vt:lpwstr>David Dunford</vt:lpwstr>
  </property>
</Properties>
</file>