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0" d="100"/>
          <a:sy n="200" d="100"/>
        </p:scale>
        <p:origin x="-5868" y="-4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08FC8-6B22-42DA-A8E4-1715732A5F0E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43F14A4-DB45-447B-B786-08492D869D89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Director of Public Health</a:t>
          </a:r>
        </a:p>
        <a:p>
          <a:endParaRPr lang="en-US" dirty="0"/>
        </a:p>
      </dgm:t>
    </dgm:pt>
    <dgm:pt modelId="{EFB02ED0-702F-4BAE-98A6-F5AE49F19280}" type="parTrans" cxnId="{6108FE0C-082A-4D85-A1B2-1E8111B42996}">
      <dgm:prSet/>
      <dgm:spPr/>
      <dgm:t>
        <a:bodyPr/>
        <a:lstStyle/>
        <a:p>
          <a:endParaRPr lang="en-US"/>
        </a:p>
      </dgm:t>
    </dgm:pt>
    <dgm:pt modelId="{8C3DF643-BC70-40F6-B76E-57B9F02EBCCB}" type="sibTrans" cxnId="{6108FE0C-082A-4D85-A1B2-1E8111B42996}">
      <dgm:prSet/>
      <dgm:spPr/>
      <dgm:t>
        <a:bodyPr/>
        <a:lstStyle/>
        <a:p>
          <a:endParaRPr lang="en-US"/>
        </a:p>
      </dgm:t>
    </dgm:pt>
    <dgm:pt modelId="{39006246-E266-4D05-B718-7F9061A04273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Assistant Director (Consultant) in Public Health</a:t>
          </a:r>
        </a:p>
      </dgm:t>
    </dgm:pt>
    <dgm:pt modelId="{66804783-BED4-4524-AE85-6114491987C6}" type="parTrans" cxnId="{AB1C0DEB-D4C4-46D4-BC7F-2C6E7E271C09}">
      <dgm:prSet/>
      <dgm:spPr/>
      <dgm:t>
        <a:bodyPr/>
        <a:lstStyle/>
        <a:p>
          <a:endParaRPr lang="en-US"/>
        </a:p>
      </dgm:t>
    </dgm:pt>
    <dgm:pt modelId="{A8B3C9F7-BFF6-4F1C-B2B8-15E8CC4D0F81}" type="sibTrans" cxnId="{AB1C0DEB-D4C4-46D4-BC7F-2C6E7E271C09}">
      <dgm:prSet/>
      <dgm:spPr/>
      <dgm:t>
        <a:bodyPr/>
        <a:lstStyle/>
        <a:p>
          <a:endParaRPr lang="en-US"/>
        </a:p>
      </dgm:t>
    </dgm:pt>
    <dgm:pt modelId="{24F733F9-64F1-4643-B01B-A3A1AB0FE9AB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Nurse Consultant in Public Health</a:t>
          </a:r>
        </a:p>
      </dgm:t>
    </dgm:pt>
    <dgm:pt modelId="{CF5FB0AC-2890-427C-9357-CAE4BD38BF1D}" type="parTrans" cxnId="{80D80ADA-6F87-4346-9638-2326D5AFFEAC}">
      <dgm:prSet/>
      <dgm:spPr/>
      <dgm:t>
        <a:bodyPr/>
        <a:lstStyle/>
        <a:p>
          <a:endParaRPr lang="en-US"/>
        </a:p>
      </dgm:t>
    </dgm:pt>
    <dgm:pt modelId="{408FFD35-A548-49CE-BF90-D21723A9A2D8}" type="sibTrans" cxnId="{80D80ADA-6F87-4346-9638-2326D5AFFEAC}">
      <dgm:prSet/>
      <dgm:spPr/>
      <dgm:t>
        <a:bodyPr/>
        <a:lstStyle/>
        <a:p>
          <a:endParaRPr lang="en-US"/>
        </a:p>
      </dgm:t>
    </dgm:pt>
    <dgm:pt modelId="{1D36EA53-57DD-4FC2-AB30-03629D4D691E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/>
            <a:t>Consultant in Public Health</a:t>
          </a:r>
        </a:p>
      </dgm:t>
    </dgm:pt>
    <dgm:pt modelId="{226F62C6-14D1-4F46-AC30-16BC191A0B76}" type="parTrans" cxnId="{BE4B8C75-7722-4096-9ADA-EB3487F2C561}">
      <dgm:prSet/>
      <dgm:spPr/>
      <dgm:t>
        <a:bodyPr/>
        <a:lstStyle/>
        <a:p>
          <a:endParaRPr lang="en-US"/>
        </a:p>
      </dgm:t>
    </dgm:pt>
    <dgm:pt modelId="{E930DFCE-A3BA-4450-8063-673A157A0D81}" type="sibTrans" cxnId="{BE4B8C75-7722-4096-9ADA-EB3487F2C561}">
      <dgm:prSet/>
      <dgm:spPr/>
      <dgm:t>
        <a:bodyPr/>
        <a:lstStyle/>
        <a:p>
          <a:endParaRPr lang="en-US"/>
        </a:p>
      </dgm:t>
    </dgm:pt>
    <dgm:pt modelId="{47591105-6EA4-48EA-8CCB-2EEB14B5E009}">
      <dgm:prSet/>
      <dgm:spPr>
        <a:solidFill>
          <a:srgbClr val="92D050"/>
        </a:solidFill>
      </dgm:spPr>
      <dgm:t>
        <a:bodyPr/>
        <a:lstStyle/>
        <a:p>
          <a:r>
            <a:rPr lang="en-GB" dirty="0"/>
            <a:t>Head of Public Health (Healthy Child Service) </a:t>
          </a:r>
        </a:p>
      </dgm:t>
    </dgm:pt>
    <dgm:pt modelId="{4DD59413-BB51-440A-8664-16BDB0F5A289}" type="parTrans" cxnId="{2194D749-33C7-4BE7-A8E5-9B0506EA5679}">
      <dgm:prSet/>
      <dgm:spPr/>
      <dgm:t>
        <a:bodyPr/>
        <a:lstStyle/>
        <a:p>
          <a:endParaRPr lang="en-US"/>
        </a:p>
      </dgm:t>
    </dgm:pt>
    <dgm:pt modelId="{8C8F36B2-E51A-4B7D-AFCD-CB7D1B170B22}" type="sibTrans" cxnId="{2194D749-33C7-4BE7-A8E5-9B0506EA5679}">
      <dgm:prSet/>
      <dgm:spPr/>
      <dgm:t>
        <a:bodyPr/>
        <a:lstStyle/>
        <a:p>
          <a:endParaRPr lang="en-US"/>
        </a:p>
      </dgm:t>
    </dgm:pt>
    <dgm:pt modelId="{260E62E5-6A2A-4510-935F-73670ECBA2F1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Public Health Specialist Practitioner Advanced</a:t>
          </a:r>
        </a:p>
      </dgm:t>
    </dgm:pt>
    <dgm:pt modelId="{6190C7EE-8027-43A1-ABCA-379C6BAA39DE}" type="parTrans" cxnId="{40573FB3-F943-4807-ACB9-436D83CA76C8}">
      <dgm:prSet/>
      <dgm:spPr/>
      <dgm:t>
        <a:bodyPr/>
        <a:lstStyle/>
        <a:p>
          <a:endParaRPr lang="en-US"/>
        </a:p>
      </dgm:t>
    </dgm:pt>
    <dgm:pt modelId="{ACB7D2C4-D347-4DF3-9F6A-5FD0415822DB}" type="sibTrans" cxnId="{40573FB3-F943-4807-ACB9-436D83CA76C8}">
      <dgm:prSet/>
      <dgm:spPr/>
      <dgm:t>
        <a:bodyPr/>
        <a:lstStyle/>
        <a:p>
          <a:endParaRPr lang="en-US"/>
        </a:p>
      </dgm:t>
    </dgm:pt>
    <dgm:pt modelId="{D947AEFA-1F85-45E8-8EDD-775D25B89E76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Public Health Specialist Practitioner Advanced</a:t>
          </a:r>
        </a:p>
      </dgm:t>
    </dgm:pt>
    <dgm:pt modelId="{99CE411A-128A-4529-A1B0-CA6EFA58168E}" type="parTrans" cxnId="{53CA9A03-A32E-415F-B328-DC785ABD47EB}">
      <dgm:prSet/>
      <dgm:spPr/>
      <dgm:t>
        <a:bodyPr/>
        <a:lstStyle/>
        <a:p>
          <a:endParaRPr lang="en-US"/>
        </a:p>
      </dgm:t>
    </dgm:pt>
    <dgm:pt modelId="{E503DC30-AC92-418A-AC33-FB38801E8005}" type="sibTrans" cxnId="{53CA9A03-A32E-415F-B328-DC785ABD47EB}">
      <dgm:prSet/>
      <dgm:spPr/>
      <dgm:t>
        <a:bodyPr/>
        <a:lstStyle/>
        <a:p>
          <a:endParaRPr lang="en-US"/>
        </a:p>
      </dgm:t>
    </dgm:pt>
    <dgm:pt modelId="{E168B933-6160-4D02-BAC6-72C617C751EB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Public Health Specialist Practitioner Advanced</a:t>
          </a:r>
        </a:p>
      </dgm:t>
    </dgm:pt>
    <dgm:pt modelId="{5B8A46F4-D4D7-4569-B1CC-5381D836B167}" type="parTrans" cxnId="{85749CC0-FAEE-4738-AF83-4A952C8EA910}">
      <dgm:prSet/>
      <dgm:spPr/>
      <dgm:t>
        <a:bodyPr/>
        <a:lstStyle/>
        <a:p>
          <a:endParaRPr lang="en-US"/>
        </a:p>
      </dgm:t>
    </dgm:pt>
    <dgm:pt modelId="{C5FBE28B-2B1E-4E45-AAFD-389DCABE9B7A}" type="sibTrans" cxnId="{85749CC0-FAEE-4738-AF83-4A952C8EA910}">
      <dgm:prSet/>
      <dgm:spPr/>
      <dgm:t>
        <a:bodyPr/>
        <a:lstStyle/>
        <a:p>
          <a:endParaRPr lang="en-US"/>
        </a:p>
      </dgm:t>
    </dgm:pt>
    <dgm:pt modelId="{DDFDC4CE-B84D-4F97-B79C-2CB995617C53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Public Health Specialist Practitioner Advanced</a:t>
          </a:r>
        </a:p>
      </dgm:t>
    </dgm:pt>
    <dgm:pt modelId="{1740E479-A5F9-46CC-945C-ED1D173A4B00}" type="parTrans" cxnId="{B44F64D3-D549-46F4-97FB-66A5E922544F}">
      <dgm:prSet/>
      <dgm:spPr/>
      <dgm:t>
        <a:bodyPr/>
        <a:lstStyle/>
        <a:p>
          <a:endParaRPr lang="en-US"/>
        </a:p>
      </dgm:t>
    </dgm:pt>
    <dgm:pt modelId="{DE3FE848-1F76-416C-AD6C-DFBE094C1C03}" type="sibTrans" cxnId="{B44F64D3-D549-46F4-97FB-66A5E922544F}">
      <dgm:prSet/>
      <dgm:spPr/>
      <dgm:t>
        <a:bodyPr/>
        <a:lstStyle/>
        <a:p>
          <a:endParaRPr lang="en-US"/>
        </a:p>
      </dgm:t>
    </dgm:pt>
    <dgm:pt modelId="{568F6112-1946-4BBC-B294-BDAFCAB95876}">
      <dgm:prSet/>
      <dgm:spPr/>
      <dgm:t>
        <a:bodyPr/>
        <a:lstStyle/>
        <a:p>
          <a:r>
            <a:rPr lang="en-US" dirty="0"/>
            <a:t>Health Trainer Programme Manager</a:t>
          </a:r>
        </a:p>
      </dgm:t>
    </dgm:pt>
    <dgm:pt modelId="{56239EE8-C961-47D8-9FFF-7E174A6CD951}" type="parTrans" cxnId="{72FE95CD-5661-443B-A0A0-9735671C40EB}">
      <dgm:prSet/>
      <dgm:spPr/>
      <dgm:t>
        <a:bodyPr/>
        <a:lstStyle/>
        <a:p>
          <a:endParaRPr lang="en-US"/>
        </a:p>
      </dgm:t>
    </dgm:pt>
    <dgm:pt modelId="{956FAAA8-3034-4150-A02B-5699BC938BC0}" type="sibTrans" cxnId="{72FE95CD-5661-443B-A0A0-9735671C40EB}">
      <dgm:prSet/>
      <dgm:spPr/>
      <dgm:t>
        <a:bodyPr/>
        <a:lstStyle/>
        <a:p>
          <a:endParaRPr lang="en-US"/>
        </a:p>
      </dgm:t>
    </dgm:pt>
    <dgm:pt modelId="{7C9EA026-0ED0-440E-977E-67C703B1CD70}">
      <dgm:prSet/>
      <dgm:spPr>
        <a:noFill/>
      </dgm:spPr>
      <dgm:t>
        <a:bodyPr/>
        <a:lstStyle/>
        <a:p>
          <a:r>
            <a:rPr lang="en-US" dirty="0"/>
            <a:t>Health Trainer Service (separate structure)</a:t>
          </a:r>
        </a:p>
      </dgm:t>
    </dgm:pt>
    <dgm:pt modelId="{9924A440-30AA-45A7-B04C-8A80557B4726}" type="parTrans" cxnId="{C7CD214E-0355-45F4-A1C7-D7F140381CB4}">
      <dgm:prSet/>
      <dgm:spPr/>
      <dgm:t>
        <a:bodyPr/>
        <a:lstStyle/>
        <a:p>
          <a:endParaRPr lang="en-US"/>
        </a:p>
      </dgm:t>
    </dgm:pt>
    <dgm:pt modelId="{F4FD44B6-5BF5-4589-BB74-030D5CBC18A3}" type="sibTrans" cxnId="{C7CD214E-0355-45F4-A1C7-D7F140381CB4}">
      <dgm:prSet/>
      <dgm:spPr/>
      <dgm:t>
        <a:bodyPr/>
        <a:lstStyle/>
        <a:p>
          <a:endParaRPr lang="en-US"/>
        </a:p>
      </dgm:t>
    </dgm:pt>
    <dgm:pt modelId="{2DBC8C28-DEEF-4D59-9448-9ADC6A00EAC9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Public Health Specialist Practitioner Advanced</a:t>
          </a:r>
        </a:p>
      </dgm:t>
    </dgm:pt>
    <dgm:pt modelId="{19B781AC-210E-4E67-9F06-83F0A88CFA5F}" type="parTrans" cxnId="{BBED8463-FE2B-4113-8116-9B00F54C8AB5}">
      <dgm:prSet/>
      <dgm:spPr/>
      <dgm:t>
        <a:bodyPr/>
        <a:lstStyle/>
        <a:p>
          <a:endParaRPr lang="en-US"/>
        </a:p>
      </dgm:t>
    </dgm:pt>
    <dgm:pt modelId="{35728EED-E2D0-42EB-B0C1-F686AE0F9891}" type="sibTrans" cxnId="{BBED8463-FE2B-4113-8116-9B00F54C8AB5}">
      <dgm:prSet/>
      <dgm:spPr/>
      <dgm:t>
        <a:bodyPr/>
        <a:lstStyle/>
        <a:p>
          <a:endParaRPr lang="en-US"/>
        </a:p>
      </dgm:t>
    </dgm:pt>
    <dgm:pt modelId="{BE5D2D75-7FF9-462A-9F20-F08DA32B319E}">
      <dgm:prSet/>
      <dgm:spPr>
        <a:noFill/>
      </dgm:spPr>
      <dgm:t>
        <a:bodyPr/>
        <a:lstStyle/>
        <a:p>
          <a:r>
            <a:rPr lang="en-US" dirty="0"/>
            <a:t>Public Health Programme Manager (HCS)</a:t>
          </a:r>
        </a:p>
      </dgm:t>
    </dgm:pt>
    <dgm:pt modelId="{C41D1D55-7E1F-44C3-8849-B772BAF72DAA}" type="parTrans" cxnId="{5899A940-36C3-48E6-8975-A8C0CAF1B9CC}">
      <dgm:prSet/>
      <dgm:spPr/>
      <dgm:t>
        <a:bodyPr/>
        <a:lstStyle/>
        <a:p>
          <a:endParaRPr lang="en-US"/>
        </a:p>
      </dgm:t>
    </dgm:pt>
    <dgm:pt modelId="{5556ACA8-FF67-4B67-8A18-A75A456AAD04}" type="sibTrans" cxnId="{5899A940-36C3-48E6-8975-A8C0CAF1B9CC}">
      <dgm:prSet/>
      <dgm:spPr/>
      <dgm:t>
        <a:bodyPr/>
        <a:lstStyle/>
        <a:p>
          <a:endParaRPr lang="en-US"/>
        </a:p>
      </dgm:t>
    </dgm:pt>
    <dgm:pt modelId="{DB35E28D-C9B4-4695-B601-E24EFD0FB7C0}">
      <dgm:prSet/>
      <dgm:spPr/>
      <dgm:t>
        <a:bodyPr/>
        <a:lstStyle/>
        <a:p>
          <a:r>
            <a:rPr lang="en-US" dirty="0"/>
            <a:t>Healthy Child Service (separate structure)</a:t>
          </a:r>
        </a:p>
      </dgm:t>
    </dgm:pt>
    <dgm:pt modelId="{97DECFEE-8B4A-4AF5-A55C-94FE37BDCD6E}" type="parTrans" cxnId="{B7687B74-E0D7-4332-A02D-654A56643337}">
      <dgm:prSet/>
      <dgm:spPr/>
      <dgm:t>
        <a:bodyPr/>
        <a:lstStyle/>
        <a:p>
          <a:endParaRPr lang="en-US"/>
        </a:p>
      </dgm:t>
    </dgm:pt>
    <dgm:pt modelId="{85BF9FF9-4F8A-4DB4-BE04-5B94E7AAC86A}" type="sibTrans" cxnId="{B7687B74-E0D7-4332-A02D-654A56643337}">
      <dgm:prSet/>
      <dgm:spPr/>
      <dgm:t>
        <a:bodyPr/>
        <a:lstStyle/>
        <a:p>
          <a:endParaRPr lang="en-US"/>
        </a:p>
      </dgm:t>
    </dgm:pt>
    <dgm:pt modelId="{7ACEA0E8-348C-41F8-9D06-2E63C992C660}">
      <dgm:prSet/>
      <dgm:spPr>
        <a:noFill/>
      </dgm:spPr>
      <dgm:t>
        <a:bodyPr/>
        <a:lstStyle/>
        <a:p>
          <a:r>
            <a:rPr lang="en-US" dirty="0"/>
            <a:t>Lead Nurse for Safeguarding</a:t>
          </a:r>
        </a:p>
      </dgm:t>
    </dgm:pt>
    <dgm:pt modelId="{BEEB3B82-5978-4266-8058-6FBA9245CF25}" type="parTrans" cxnId="{3CAD5709-FC64-4AC3-9112-3290370BA427}">
      <dgm:prSet/>
      <dgm:spPr/>
      <dgm:t>
        <a:bodyPr/>
        <a:lstStyle/>
        <a:p>
          <a:endParaRPr lang="en-US"/>
        </a:p>
      </dgm:t>
    </dgm:pt>
    <dgm:pt modelId="{66ED0C98-0EC4-4A2A-93B5-1C6FAFD7C78D}" type="sibTrans" cxnId="{3CAD5709-FC64-4AC3-9112-3290370BA427}">
      <dgm:prSet/>
      <dgm:spPr/>
      <dgm:t>
        <a:bodyPr/>
        <a:lstStyle/>
        <a:p>
          <a:endParaRPr lang="en-US"/>
        </a:p>
      </dgm:t>
    </dgm:pt>
    <dgm:pt modelId="{B67AB32D-C980-42EE-BFF1-AFA05BFB0096}">
      <dgm:prSet/>
      <dgm:spPr/>
      <dgm:t>
        <a:bodyPr/>
        <a:lstStyle/>
        <a:p>
          <a:r>
            <a:rPr lang="en-GB" dirty="0"/>
            <a:t>Safeguarding &amp; MASH Practitioner</a:t>
          </a:r>
        </a:p>
      </dgm:t>
    </dgm:pt>
    <dgm:pt modelId="{602A279A-14F2-4706-B210-C01E49D98319}" type="parTrans" cxnId="{30CA7521-4A6D-42F1-92FA-2BB15C2986AC}">
      <dgm:prSet/>
      <dgm:spPr/>
      <dgm:t>
        <a:bodyPr/>
        <a:lstStyle/>
        <a:p>
          <a:endParaRPr lang="en-US"/>
        </a:p>
      </dgm:t>
    </dgm:pt>
    <dgm:pt modelId="{BF147D9D-3DBA-4F13-A05F-59117737E085}" type="sibTrans" cxnId="{30CA7521-4A6D-42F1-92FA-2BB15C2986AC}">
      <dgm:prSet/>
      <dgm:spPr/>
      <dgm:t>
        <a:bodyPr/>
        <a:lstStyle/>
        <a:p>
          <a:endParaRPr lang="en-US"/>
        </a:p>
      </dgm:t>
    </dgm:pt>
    <dgm:pt modelId="{117D01E1-7EC3-43F2-B101-FB4FD18DFE9D}">
      <dgm:prSet/>
      <dgm:spPr>
        <a:solidFill>
          <a:srgbClr val="92D050"/>
        </a:solidFill>
      </dgm:spPr>
      <dgm:t>
        <a:bodyPr/>
        <a:lstStyle/>
        <a:p>
          <a:r>
            <a:rPr lang="en-GB" dirty="0"/>
            <a:t>Senior Public Health Technical Systems Development Officer</a:t>
          </a:r>
        </a:p>
      </dgm:t>
    </dgm:pt>
    <dgm:pt modelId="{0CF9C6F3-A41D-4CDF-AA3C-A68D10227F27}" type="parTrans" cxnId="{9C1CC962-5639-468C-959F-84F7C1923B55}">
      <dgm:prSet/>
      <dgm:spPr/>
      <dgm:t>
        <a:bodyPr/>
        <a:lstStyle/>
        <a:p>
          <a:endParaRPr lang="en-US"/>
        </a:p>
      </dgm:t>
    </dgm:pt>
    <dgm:pt modelId="{DAA721D3-6655-48FC-9F63-43D3CD6DA179}" type="sibTrans" cxnId="{9C1CC962-5639-468C-959F-84F7C1923B55}">
      <dgm:prSet/>
      <dgm:spPr/>
      <dgm:t>
        <a:bodyPr/>
        <a:lstStyle/>
        <a:p>
          <a:endParaRPr lang="en-US"/>
        </a:p>
      </dgm:t>
    </dgm:pt>
    <dgm:pt modelId="{23EDEBBC-8253-46C6-98AD-9B02A543ADFB}">
      <dgm:prSet/>
      <dgm:spPr>
        <a:solidFill>
          <a:schemeClr val="bg1"/>
        </a:solidFill>
      </dgm:spPr>
      <dgm:t>
        <a:bodyPr/>
        <a:lstStyle/>
        <a:p>
          <a:r>
            <a:rPr lang="en-GB" dirty="0"/>
            <a:t>Public Health Project Development Officer &amp; Technical Support</a:t>
          </a:r>
        </a:p>
      </dgm:t>
    </dgm:pt>
    <dgm:pt modelId="{257EF1F8-AD82-4F5C-982B-6B23F9CC4B29}" type="parTrans" cxnId="{EA9CE140-593A-47E9-8BE0-96E96002F28A}">
      <dgm:prSet/>
      <dgm:spPr/>
      <dgm:t>
        <a:bodyPr/>
        <a:lstStyle/>
        <a:p>
          <a:endParaRPr lang="en-US"/>
        </a:p>
      </dgm:t>
    </dgm:pt>
    <dgm:pt modelId="{45622C0D-A0B9-4CEB-9DF7-0C66C1F75D6A}" type="sibTrans" cxnId="{EA9CE140-593A-47E9-8BE0-96E96002F28A}">
      <dgm:prSet/>
      <dgm:spPr/>
      <dgm:t>
        <a:bodyPr/>
        <a:lstStyle/>
        <a:p>
          <a:endParaRPr lang="en-US"/>
        </a:p>
      </dgm:t>
    </dgm:pt>
    <dgm:pt modelId="{C706FEB3-44E3-46CB-ABF9-40714A855FA4}">
      <dgm:prSet/>
      <dgm:spPr>
        <a:noFill/>
      </dgm:spPr>
      <dgm:t>
        <a:bodyPr/>
        <a:lstStyle/>
        <a:p>
          <a:r>
            <a:rPr lang="en-US" dirty="0"/>
            <a:t>Public Health Technical Systems Officer</a:t>
          </a:r>
        </a:p>
      </dgm:t>
    </dgm:pt>
    <dgm:pt modelId="{F3C7533A-450D-4926-BE8C-1E8DE4FA9488}" type="parTrans" cxnId="{79B2A1A7-3CF8-4E7D-A286-97086656CABD}">
      <dgm:prSet/>
      <dgm:spPr/>
      <dgm:t>
        <a:bodyPr/>
        <a:lstStyle/>
        <a:p>
          <a:endParaRPr lang="en-US"/>
        </a:p>
      </dgm:t>
    </dgm:pt>
    <dgm:pt modelId="{0B18AFAD-5348-4FDD-BFF4-5E415798CCF5}" type="sibTrans" cxnId="{79B2A1A7-3CF8-4E7D-A286-97086656CABD}">
      <dgm:prSet/>
      <dgm:spPr/>
      <dgm:t>
        <a:bodyPr/>
        <a:lstStyle/>
        <a:p>
          <a:endParaRPr lang="en-US"/>
        </a:p>
      </dgm:t>
    </dgm:pt>
    <dgm:pt modelId="{6AADE9F9-54EA-441C-A5D7-A90792EA7C3C}">
      <dgm:prSet/>
      <dgm:spPr>
        <a:noFill/>
      </dgm:spPr>
      <dgm:t>
        <a:bodyPr/>
        <a:lstStyle/>
        <a:p>
          <a:r>
            <a:rPr lang="en-GB" dirty="0"/>
            <a:t>Public Health Technical Systems Officer</a:t>
          </a:r>
        </a:p>
      </dgm:t>
    </dgm:pt>
    <dgm:pt modelId="{57BC96EA-52CB-4414-9D10-133C7BDF1322}" type="parTrans" cxnId="{C050567E-2285-4F28-9075-D6F3ABA398AA}">
      <dgm:prSet/>
      <dgm:spPr/>
      <dgm:t>
        <a:bodyPr/>
        <a:lstStyle/>
        <a:p>
          <a:endParaRPr lang="en-US"/>
        </a:p>
      </dgm:t>
    </dgm:pt>
    <dgm:pt modelId="{82DD7D6C-D954-45AB-964A-C666646C971F}" type="sibTrans" cxnId="{C050567E-2285-4F28-9075-D6F3ABA398AA}">
      <dgm:prSet/>
      <dgm:spPr/>
      <dgm:t>
        <a:bodyPr/>
        <a:lstStyle/>
        <a:p>
          <a:endParaRPr lang="en-US"/>
        </a:p>
      </dgm:t>
    </dgm:pt>
    <dgm:pt modelId="{E66EDF09-6B5C-4C0D-8CFA-C7F315D14F52}">
      <dgm:prSet/>
      <dgm:spPr/>
      <dgm:t>
        <a:bodyPr/>
        <a:lstStyle/>
        <a:p>
          <a:r>
            <a:rPr lang="en-US" dirty="0"/>
            <a:t>Public Health Improvement Officer</a:t>
          </a:r>
        </a:p>
      </dgm:t>
    </dgm:pt>
    <dgm:pt modelId="{ACFF794A-2E17-4866-A5BB-1E95FA34B355}" type="parTrans" cxnId="{B394D5F9-D676-4C98-99C7-91E3A53ACDBB}">
      <dgm:prSet/>
      <dgm:spPr/>
      <dgm:t>
        <a:bodyPr/>
        <a:lstStyle/>
        <a:p>
          <a:endParaRPr lang="en-US"/>
        </a:p>
      </dgm:t>
    </dgm:pt>
    <dgm:pt modelId="{4AC6B552-9574-4954-B3B3-81904992BCD8}" type="sibTrans" cxnId="{B394D5F9-D676-4C98-99C7-91E3A53ACDBB}">
      <dgm:prSet/>
      <dgm:spPr/>
      <dgm:t>
        <a:bodyPr/>
        <a:lstStyle/>
        <a:p>
          <a:endParaRPr lang="en-US"/>
        </a:p>
      </dgm:t>
    </dgm:pt>
    <dgm:pt modelId="{EB789626-2587-4D08-8CDE-86144F35B78F}">
      <dgm:prSet/>
      <dgm:spPr>
        <a:noFill/>
      </dgm:spPr>
      <dgm:t>
        <a:bodyPr/>
        <a:lstStyle/>
        <a:p>
          <a:r>
            <a:rPr lang="en-US" dirty="0"/>
            <a:t>Public Health Improvement Officer</a:t>
          </a:r>
        </a:p>
      </dgm:t>
    </dgm:pt>
    <dgm:pt modelId="{7A2AA388-69B2-40E0-82D4-35715DDBDD5A}" type="parTrans" cxnId="{90ECD199-3F78-4EA3-90B9-50F61F108F51}">
      <dgm:prSet/>
      <dgm:spPr/>
      <dgm:t>
        <a:bodyPr/>
        <a:lstStyle/>
        <a:p>
          <a:endParaRPr lang="en-US"/>
        </a:p>
      </dgm:t>
    </dgm:pt>
    <dgm:pt modelId="{671B7400-0595-41FC-A40F-E8A28918EF79}" type="sibTrans" cxnId="{90ECD199-3F78-4EA3-90B9-50F61F108F51}">
      <dgm:prSet/>
      <dgm:spPr/>
      <dgm:t>
        <a:bodyPr/>
        <a:lstStyle/>
        <a:p>
          <a:endParaRPr lang="en-US"/>
        </a:p>
      </dgm:t>
    </dgm:pt>
    <dgm:pt modelId="{58B43D76-CFA9-4F3F-82BB-F002B7770066}">
      <dgm:prSet/>
      <dgm:spPr/>
      <dgm:t>
        <a:bodyPr/>
        <a:lstStyle/>
        <a:p>
          <a:r>
            <a:rPr lang="en-GB" dirty="0"/>
            <a:t>Health &amp; Wellbeing Board Partnership Coordinator </a:t>
          </a:r>
        </a:p>
      </dgm:t>
    </dgm:pt>
    <dgm:pt modelId="{1E18D4F1-77BC-41A0-B56A-633939D1337D}" type="parTrans" cxnId="{F56A9CAD-C04D-4795-AEE8-B31E0C3A0CC7}">
      <dgm:prSet/>
      <dgm:spPr/>
      <dgm:t>
        <a:bodyPr/>
        <a:lstStyle/>
        <a:p>
          <a:endParaRPr lang="en-US"/>
        </a:p>
      </dgm:t>
    </dgm:pt>
    <dgm:pt modelId="{F70FC765-1D5B-499F-80F2-D34E21DA3056}" type="sibTrans" cxnId="{F56A9CAD-C04D-4795-AEE8-B31E0C3A0CC7}">
      <dgm:prSet/>
      <dgm:spPr/>
      <dgm:t>
        <a:bodyPr/>
        <a:lstStyle/>
        <a:p>
          <a:endParaRPr lang="en-US"/>
        </a:p>
      </dgm:t>
    </dgm:pt>
    <dgm:pt modelId="{B50A81D4-5F3F-4F43-9A22-04956E090533}">
      <dgm:prSet/>
      <dgm:spPr>
        <a:noFill/>
      </dgm:spPr>
      <dgm:t>
        <a:bodyPr/>
        <a:lstStyle/>
        <a:p>
          <a:r>
            <a:rPr lang="en-US" dirty="0"/>
            <a:t>Public Health Improvement Officer</a:t>
          </a:r>
        </a:p>
      </dgm:t>
    </dgm:pt>
    <dgm:pt modelId="{9624FDB7-956E-4C1B-A1FA-86CCE6FE17B7}" type="parTrans" cxnId="{6D72DBD1-1B09-4888-822A-DEE68A1EDAB6}">
      <dgm:prSet/>
      <dgm:spPr/>
      <dgm:t>
        <a:bodyPr/>
        <a:lstStyle/>
        <a:p>
          <a:endParaRPr lang="en-US"/>
        </a:p>
      </dgm:t>
    </dgm:pt>
    <dgm:pt modelId="{D1888095-914F-4DFD-828A-5B5427CA15C0}" type="sibTrans" cxnId="{6D72DBD1-1B09-4888-822A-DEE68A1EDAB6}">
      <dgm:prSet/>
      <dgm:spPr/>
      <dgm:t>
        <a:bodyPr/>
        <a:lstStyle/>
        <a:p>
          <a:endParaRPr lang="en-US"/>
        </a:p>
      </dgm:t>
    </dgm:pt>
    <dgm:pt modelId="{8DB8BEF1-12CB-49F0-84E7-2EB17880790A}">
      <dgm:prSet/>
      <dgm:spPr/>
      <dgm:t>
        <a:bodyPr/>
        <a:lstStyle/>
        <a:p>
          <a:r>
            <a:rPr lang="en-US" dirty="0"/>
            <a:t>Public Health Improvement Officer</a:t>
          </a:r>
        </a:p>
      </dgm:t>
    </dgm:pt>
    <dgm:pt modelId="{7F85620D-27FC-4C1E-873F-EBD7EBEEB428}" type="parTrans" cxnId="{270AB7FC-FB1C-4B68-8B2C-2FE48E389903}">
      <dgm:prSet/>
      <dgm:spPr/>
      <dgm:t>
        <a:bodyPr/>
        <a:lstStyle/>
        <a:p>
          <a:endParaRPr lang="en-US"/>
        </a:p>
      </dgm:t>
    </dgm:pt>
    <dgm:pt modelId="{4D90AC3A-DABD-4994-92E0-EDE417DA0820}" type="sibTrans" cxnId="{270AB7FC-FB1C-4B68-8B2C-2FE48E389903}">
      <dgm:prSet/>
      <dgm:spPr/>
      <dgm:t>
        <a:bodyPr/>
        <a:lstStyle/>
        <a:p>
          <a:endParaRPr lang="en-US"/>
        </a:p>
      </dgm:t>
    </dgm:pt>
    <dgm:pt modelId="{FEA97CC1-7258-4560-97EB-0DEB1B36BFEF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Public Health Specialist Practitioner Advanced</a:t>
          </a:r>
        </a:p>
      </dgm:t>
    </dgm:pt>
    <dgm:pt modelId="{5416A9BC-D2EB-46FB-9C38-D1614FF47423}" type="sibTrans" cxnId="{14AA6BEF-F98C-4AAF-9D02-DC7651DB0200}">
      <dgm:prSet/>
      <dgm:spPr/>
      <dgm:t>
        <a:bodyPr/>
        <a:lstStyle/>
        <a:p>
          <a:endParaRPr lang="en-US"/>
        </a:p>
      </dgm:t>
    </dgm:pt>
    <dgm:pt modelId="{2CECB432-DEC6-4C23-9A7A-BE8AD415B48E}" type="parTrans" cxnId="{14AA6BEF-F98C-4AAF-9D02-DC7651DB0200}">
      <dgm:prSet/>
      <dgm:spPr/>
      <dgm:t>
        <a:bodyPr/>
        <a:lstStyle/>
        <a:p>
          <a:endParaRPr lang="en-US"/>
        </a:p>
      </dgm:t>
    </dgm:pt>
    <dgm:pt modelId="{6C6F69D0-495C-4F69-B127-854F01EE09BD}">
      <dgm:prSet custT="1"/>
      <dgm:spPr>
        <a:solidFill>
          <a:srgbClr val="92D050"/>
        </a:solidFill>
      </dgm:spPr>
      <dgm:t>
        <a:bodyPr/>
        <a:lstStyle/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Specialist Practitioner Advanced</a:t>
          </a:r>
        </a:p>
      </dgm:t>
    </dgm:pt>
    <dgm:pt modelId="{5B8068E0-FD7B-41C5-A166-FC1D52783242}" type="parTrans" cxnId="{476F90EF-FFC9-45B4-9F30-67E73B0D00E4}">
      <dgm:prSet/>
      <dgm:spPr/>
      <dgm:t>
        <a:bodyPr/>
        <a:lstStyle/>
        <a:p>
          <a:endParaRPr lang="en-US"/>
        </a:p>
      </dgm:t>
    </dgm:pt>
    <dgm:pt modelId="{06C1071A-25C0-48A0-813B-4BCAC79CDD34}" type="sibTrans" cxnId="{476F90EF-FFC9-45B4-9F30-67E73B0D00E4}">
      <dgm:prSet/>
      <dgm:spPr/>
      <dgm:t>
        <a:bodyPr/>
        <a:lstStyle/>
        <a:p>
          <a:endParaRPr lang="en-US"/>
        </a:p>
      </dgm:t>
    </dgm:pt>
    <dgm:pt modelId="{A9401230-6BD3-43E5-BC17-D02127AD579C}">
      <dgm:prSet/>
      <dgm:spPr/>
      <dgm:t>
        <a:bodyPr/>
        <a:lstStyle/>
        <a:p>
          <a:r>
            <a:rPr lang="en-US" dirty="0"/>
            <a:t>Public Health Improvement Officer</a:t>
          </a:r>
        </a:p>
      </dgm:t>
    </dgm:pt>
    <dgm:pt modelId="{8C8E585F-7AA2-4FBA-85C1-B109850EDEC5}" type="parTrans" cxnId="{2F112BAA-E552-4624-9384-1FB57FFA274B}">
      <dgm:prSet/>
      <dgm:spPr/>
      <dgm:t>
        <a:bodyPr/>
        <a:lstStyle/>
        <a:p>
          <a:endParaRPr lang="en-US"/>
        </a:p>
      </dgm:t>
    </dgm:pt>
    <dgm:pt modelId="{9546458A-769A-468E-9EF6-54DE3267B892}" type="sibTrans" cxnId="{2F112BAA-E552-4624-9384-1FB57FFA274B}">
      <dgm:prSet/>
      <dgm:spPr/>
      <dgm:t>
        <a:bodyPr/>
        <a:lstStyle/>
        <a:p>
          <a:endParaRPr lang="en-US"/>
        </a:p>
      </dgm:t>
    </dgm:pt>
    <dgm:pt modelId="{AF0E6F26-91D4-4092-AFFF-1AA84189F53B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Public Health Specialist Practitioner Advanced</a:t>
          </a:r>
        </a:p>
      </dgm:t>
    </dgm:pt>
    <dgm:pt modelId="{9BB65DB1-E7C5-42AB-951D-60EA349097A0}" type="parTrans" cxnId="{7E50941F-D84A-4255-9A09-2A04DFAD7DA9}">
      <dgm:prSet/>
      <dgm:spPr/>
      <dgm:t>
        <a:bodyPr/>
        <a:lstStyle/>
        <a:p>
          <a:endParaRPr lang="en-US"/>
        </a:p>
      </dgm:t>
    </dgm:pt>
    <dgm:pt modelId="{3070946D-D27F-44D5-971E-A52F5CA6F23B}" type="sibTrans" cxnId="{7E50941F-D84A-4255-9A09-2A04DFAD7DA9}">
      <dgm:prSet/>
      <dgm:spPr/>
      <dgm:t>
        <a:bodyPr/>
        <a:lstStyle/>
        <a:p>
          <a:endParaRPr lang="en-US"/>
        </a:p>
      </dgm:t>
    </dgm:pt>
    <dgm:pt modelId="{6D8CF623-1BD4-4D12-8658-A35117D29B34}">
      <dgm:prSet/>
      <dgm:spPr>
        <a:noFill/>
      </dgm:spPr>
      <dgm:t>
        <a:bodyPr/>
        <a:lstStyle/>
        <a:p>
          <a:r>
            <a:rPr lang="en-US" dirty="0"/>
            <a:t>HCS Business Support Apprentice </a:t>
          </a:r>
        </a:p>
      </dgm:t>
    </dgm:pt>
    <dgm:pt modelId="{A76FB167-C451-4745-BC26-A99C3217017D}" type="parTrans" cxnId="{93A14FA8-875F-4353-9C12-A8DB6043181E}">
      <dgm:prSet/>
      <dgm:spPr/>
      <dgm:t>
        <a:bodyPr/>
        <a:lstStyle/>
        <a:p>
          <a:endParaRPr lang="en-US"/>
        </a:p>
      </dgm:t>
    </dgm:pt>
    <dgm:pt modelId="{E151795C-8669-4D23-AC50-DC40B10F2FAD}" type="sibTrans" cxnId="{93A14FA8-875F-4353-9C12-A8DB6043181E}">
      <dgm:prSet/>
      <dgm:spPr/>
      <dgm:t>
        <a:bodyPr/>
        <a:lstStyle/>
        <a:p>
          <a:endParaRPr lang="en-US"/>
        </a:p>
      </dgm:t>
    </dgm:pt>
    <dgm:pt modelId="{8B1A71B6-A9E1-4A20-BBE2-749094054416}" type="asst">
      <dgm:prSet custT="1"/>
      <dgm:spPr/>
      <dgm:t>
        <a:bodyPr/>
        <a:lstStyle/>
        <a:p>
          <a:r>
            <a:rPr lang="en-US" sz="500" dirty="0"/>
            <a:t>Executive Support Assistant</a:t>
          </a:r>
        </a:p>
        <a:p>
          <a:endParaRPr lang="en-US" sz="400" dirty="0"/>
        </a:p>
      </dgm:t>
    </dgm:pt>
    <dgm:pt modelId="{FC626D46-805A-49F4-B666-2AB28558302B}" type="parTrans" cxnId="{2579C8B7-0D74-4B34-BE2E-34E99B22DB9A}">
      <dgm:prSet/>
      <dgm:spPr/>
      <dgm:t>
        <a:bodyPr/>
        <a:lstStyle/>
        <a:p>
          <a:endParaRPr lang="en-US"/>
        </a:p>
      </dgm:t>
    </dgm:pt>
    <dgm:pt modelId="{E08DA9BB-9C0E-471C-B411-EF2EDE496184}" type="sibTrans" cxnId="{2579C8B7-0D74-4B34-BE2E-34E99B22DB9A}">
      <dgm:prSet/>
      <dgm:spPr/>
      <dgm:t>
        <a:bodyPr/>
        <a:lstStyle/>
        <a:p>
          <a:endParaRPr lang="en-US"/>
        </a:p>
      </dgm:t>
    </dgm:pt>
    <dgm:pt modelId="{ECADB848-4FE0-4312-97B9-BCC79856875D}">
      <dgm:prSet/>
      <dgm:spPr>
        <a:noFill/>
      </dgm:spPr>
      <dgm:t>
        <a:bodyPr/>
        <a:lstStyle/>
        <a:p>
          <a:r>
            <a:rPr lang="en-US" dirty="0"/>
            <a:t>Public Health Technical Systems Officer</a:t>
          </a:r>
        </a:p>
      </dgm:t>
    </dgm:pt>
    <dgm:pt modelId="{1AC0F110-65E2-45BE-A555-6F72CB6E50E9}" type="parTrans" cxnId="{0DC0854A-3D5C-4320-B51E-918F11EA5B9A}">
      <dgm:prSet/>
      <dgm:spPr/>
      <dgm:t>
        <a:bodyPr/>
        <a:lstStyle/>
        <a:p>
          <a:endParaRPr lang="en-US"/>
        </a:p>
      </dgm:t>
    </dgm:pt>
    <dgm:pt modelId="{0168D08F-EECC-4AEA-A28D-5CFF09D971F7}" type="sibTrans" cxnId="{0DC0854A-3D5C-4320-B51E-918F11EA5B9A}">
      <dgm:prSet/>
      <dgm:spPr/>
      <dgm:t>
        <a:bodyPr/>
        <a:lstStyle/>
        <a:p>
          <a:endParaRPr lang="en-US"/>
        </a:p>
      </dgm:t>
    </dgm:pt>
    <dgm:pt modelId="{EF8E064B-0135-4BFD-A605-701104CFB8F5}">
      <dgm:prSet/>
      <dgm:spPr/>
      <dgm:t>
        <a:bodyPr/>
        <a:lstStyle/>
        <a:p>
          <a:r>
            <a:rPr lang="en-GB" dirty="0"/>
            <a:t>Public Health Apprentice Practitioner</a:t>
          </a:r>
          <a:br>
            <a:rPr lang="en-GB" dirty="0"/>
          </a:br>
          <a:br>
            <a:rPr lang="en-GB" dirty="0"/>
          </a:br>
          <a:endParaRPr lang="en-GB" dirty="0"/>
        </a:p>
      </dgm:t>
    </dgm:pt>
    <dgm:pt modelId="{AE3877FA-2846-4BB0-8D4B-F7E7B94A8B24}" type="parTrans" cxnId="{25D6C889-049B-418F-AF92-3BE43D49422D}">
      <dgm:prSet/>
      <dgm:spPr/>
      <dgm:t>
        <a:bodyPr/>
        <a:lstStyle/>
        <a:p>
          <a:endParaRPr lang="en-GB"/>
        </a:p>
      </dgm:t>
    </dgm:pt>
    <dgm:pt modelId="{6A5503A2-1F1E-45FD-B16F-40E8877100C5}" type="sibTrans" cxnId="{25D6C889-049B-418F-AF92-3BE43D49422D}">
      <dgm:prSet/>
      <dgm:spPr/>
      <dgm:t>
        <a:bodyPr/>
        <a:lstStyle/>
        <a:p>
          <a:endParaRPr lang="en-GB"/>
        </a:p>
      </dgm:t>
    </dgm:pt>
    <dgm:pt modelId="{0181B5CF-0B5A-423D-A862-2B1BCB913500}">
      <dgm:prSet/>
      <dgm:spPr/>
      <dgm:t>
        <a:bodyPr/>
        <a:lstStyle/>
        <a:p>
          <a:r>
            <a:rPr lang="en-GB" dirty="0"/>
            <a:t>Public Health</a:t>
          </a:r>
        </a:p>
        <a:p>
          <a:r>
            <a:rPr lang="en-US" dirty="0"/>
            <a:t>Improvement Officer</a:t>
          </a:r>
          <a:endParaRPr lang="en-GB" dirty="0"/>
        </a:p>
      </dgm:t>
    </dgm:pt>
    <dgm:pt modelId="{FD20B023-983A-4C85-943D-1BC3E590BC5B}" type="parTrans" cxnId="{60B1DAE3-5A50-424C-B9B3-B3671F4E7642}">
      <dgm:prSet/>
      <dgm:spPr/>
      <dgm:t>
        <a:bodyPr/>
        <a:lstStyle/>
        <a:p>
          <a:endParaRPr lang="en-GB"/>
        </a:p>
      </dgm:t>
    </dgm:pt>
    <dgm:pt modelId="{868DDC04-DCE2-423C-BD3A-9BED1E82B902}" type="sibTrans" cxnId="{60B1DAE3-5A50-424C-B9B3-B3671F4E7642}">
      <dgm:prSet/>
      <dgm:spPr/>
      <dgm:t>
        <a:bodyPr/>
        <a:lstStyle/>
        <a:p>
          <a:endParaRPr lang="en-GB"/>
        </a:p>
      </dgm:t>
    </dgm:pt>
    <dgm:pt modelId="{9D55DCB7-C745-49C2-A9E5-B465A4AE38C1}" type="asst">
      <dgm:prSet/>
      <dgm:spPr/>
      <dgm:t>
        <a:bodyPr/>
        <a:lstStyle/>
        <a:p>
          <a:r>
            <a:rPr lang="en-GB" dirty="0"/>
            <a:t>Executive Support Assistant</a:t>
          </a:r>
        </a:p>
      </dgm:t>
    </dgm:pt>
    <dgm:pt modelId="{648FF809-2CC8-4FF4-AA01-6D2CBB87DBC2}" type="parTrans" cxnId="{142A2A71-E46B-49DC-BD29-25280F67DF1B}">
      <dgm:prSet/>
      <dgm:spPr/>
      <dgm:t>
        <a:bodyPr/>
        <a:lstStyle/>
        <a:p>
          <a:endParaRPr lang="en-GB"/>
        </a:p>
      </dgm:t>
    </dgm:pt>
    <dgm:pt modelId="{8466ACDE-495A-410B-82D0-558FACDC61BC}" type="sibTrans" cxnId="{142A2A71-E46B-49DC-BD29-25280F67DF1B}">
      <dgm:prSet/>
      <dgm:spPr/>
      <dgm:t>
        <a:bodyPr/>
        <a:lstStyle/>
        <a:p>
          <a:endParaRPr lang="en-GB"/>
        </a:p>
      </dgm:t>
    </dgm:pt>
    <dgm:pt modelId="{ACBFA336-5279-40F3-8747-13DB73C551A5}">
      <dgm:prSet/>
      <dgm:spPr/>
      <dgm:t>
        <a:bodyPr/>
        <a:lstStyle/>
        <a:p>
          <a:r>
            <a:rPr lang="en-GB" dirty="0"/>
            <a:t>Safeguarding &amp; MASH Practitioner </a:t>
          </a:r>
        </a:p>
      </dgm:t>
    </dgm:pt>
    <dgm:pt modelId="{4F2D01E0-C6EF-45D4-9DDF-F0D63109D73F}" type="parTrans" cxnId="{8BA325B6-2057-4F99-B628-3305C85E2B6B}">
      <dgm:prSet/>
      <dgm:spPr/>
      <dgm:t>
        <a:bodyPr/>
        <a:lstStyle/>
        <a:p>
          <a:endParaRPr lang="en-GB"/>
        </a:p>
      </dgm:t>
    </dgm:pt>
    <dgm:pt modelId="{7985F3FE-5FB1-4CB4-BFBD-DF82FBF0E383}" type="sibTrans" cxnId="{8BA325B6-2057-4F99-B628-3305C85E2B6B}">
      <dgm:prSet/>
      <dgm:spPr/>
      <dgm:t>
        <a:bodyPr/>
        <a:lstStyle/>
        <a:p>
          <a:endParaRPr lang="en-GB"/>
        </a:p>
      </dgm:t>
    </dgm:pt>
    <dgm:pt modelId="{91E32F10-0F9C-4A10-A2F9-6F4A94E31D8B}">
      <dgm:prSet/>
      <dgm:spPr/>
      <dgm:t>
        <a:bodyPr/>
        <a:lstStyle/>
        <a:p>
          <a:r>
            <a:rPr lang="en-GB" dirty="0"/>
            <a:t>Safeguarding &amp; MASH Practitioner </a:t>
          </a:r>
        </a:p>
      </dgm:t>
    </dgm:pt>
    <dgm:pt modelId="{544071CB-9C44-4F75-B7C5-5A77E9FAC67B}" type="parTrans" cxnId="{AEE05647-FF11-412A-B0A1-4CCCD2463CC8}">
      <dgm:prSet/>
      <dgm:spPr/>
      <dgm:t>
        <a:bodyPr/>
        <a:lstStyle/>
        <a:p>
          <a:endParaRPr lang="en-GB"/>
        </a:p>
      </dgm:t>
    </dgm:pt>
    <dgm:pt modelId="{B15A732C-261D-4AB4-B2B4-FFC4EE232178}" type="sibTrans" cxnId="{AEE05647-FF11-412A-B0A1-4CCCD2463CC8}">
      <dgm:prSet/>
      <dgm:spPr/>
      <dgm:t>
        <a:bodyPr/>
        <a:lstStyle/>
        <a:p>
          <a:endParaRPr lang="en-GB"/>
        </a:p>
      </dgm:t>
    </dgm:pt>
    <dgm:pt modelId="{83CAAF16-1F6E-4853-B38E-EC7BE41368DA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Public Health Specialist Practitioner Advanced</a:t>
          </a:r>
        </a:p>
      </dgm:t>
    </dgm:pt>
    <dgm:pt modelId="{2DD50DFB-9E80-4D86-8BD7-AD7B6B63E1F4}" type="parTrans" cxnId="{DECB09FA-EBBF-4597-B397-11CC95FF9B69}">
      <dgm:prSet/>
      <dgm:spPr/>
      <dgm:t>
        <a:bodyPr/>
        <a:lstStyle/>
        <a:p>
          <a:endParaRPr lang="en-GB"/>
        </a:p>
      </dgm:t>
    </dgm:pt>
    <dgm:pt modelId="{45161291-17E8-47D1-A699-EADE3CE85B0D}" type="sibTrans" cxnId="{DECB09FA-EBBF-4597-B397-11CC95FF9B69}">
      <dgm:prSet/>
      <dgm:spPr/>
      <dgm:t>
        <a:bodyPr/>
        <a:lstStyle/>
        <a:p>
          <a:endParaRPr lang="en-GB"/>
        </a:p>
      </dgm:t>
    </dgm:pt>
    <dgm:pt modelId="{6611A86B-489B-4057-9A69-E7F6DB9F1702}" type="pres">
      <dgm:prSet presAssocID="{89208FC8-6B22-42DA-A8E4-1715732A5F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016BE13-F463-4170-9CC7-9A390B8088AE}" type="pres">
      <dgm:prSet presAssocID="{243F14A4-DB45-447B-B786-08492D869D89}" presName="hierRoot1" presStyleCnt="0">
        <dgm:presLayoutVars>
          <dgm:hierBranch val="init"/>
        </dgm:presLayoutVars>
      </dgm:prSet>
      <dgm:spPr/>
    </dgm:pt>
    <dgm:pt modelId="{BCB67614-92A2-4172-A7A8-1476EDA97743}" type="pres">
      <dgm:prSet presAssocID="{243F14A4-DB45-447B-B786-08492D869D89}" presName="rootComposite1" presStyleCnt="0"/>
      <dgm:spPr/>
    </dgm:pt>
    <dgm:pt modelId="{5AE396D3-3168-4336-A6C7-D971F3315200}" type="pres">
      <dgm:prSet presAssocID="{243F14A4-DB45-447B-B786-08492D869D89}" presName="rootText1" presStyleLbl="node0" presStyleIdx="0" presStyleCnt="1">
        <dgm:presLayoutVars>
          <dgm:chPref val="3"/>
        </dgm:presLayoutVars>
      </dgm:prSet>
      <dgm:spPr/>
    </dgm:pt>
    <dgm:pt modelId="{42C3FB8E-58C6-4D6A-8588-4EB09E2C9E72}" type="pres">
      <dgm:prSet presAssocID="{243F14A4-DB45-447B-B786-08492D869D89}" presName="rootConnector1" presStyleLbl="node1" presStyleIdx="0" presStyleCnt="0"/>
      <dgm:spPr/>
    </dgm:pt>
    <dgm:pt modelId="{FABA1581-0C14-46A4-AA86-9EDF4E22842F}" type="pres">
      <dgm:prSet presAssocID="{243F14A4-DB45-447B-B786-08492D869D89}" presName="hierChild2" presStyleCnt="0"/>
      <dgm:spPr/>
    </dgm:pt>
    <dgm:pt modelId="{4D51902C-B098-4DC0-AB23-1444CAF79C8B}" type="pres">
      <dgm:prSet presAssocID="{66804783-BED4-4524-AE85-6114491987C6}" presName="Name37" presStyleLbl="parChTrans1D2" presStyleIdx="0" presStyleCnt="5"/>
      <dgm:spPr/>
    </dgm:pt>
    <dgm:pt modelId="{BE506078-80CD-41FC-BF9D-B3E293354828}" type="pres">
      <dgm:prSet presAssocID="{39006246-E266-4D05-B718-7F9061A04273}" presName="hierRoot2" presStyleCnt="0">
        <dgm:presLayoutVars>
          <dgm:hierBranch val="init"/>
        </dgm:presLayoutVars>
      </dgm:prSet>
      <dgm:spPr/>
    </dgm:pt>
    <dgm:pt modelId="{2E5DAB12-ABFB-4B02-9D02-74F575EE4BBB}" type="pres">
      <dgm:prSet presAssocID="{39006246-E266-4D05-B718-7F9061A04273}" presName="rootComposite" presStyleCnt="0"/>
      <dgm:spPr/>
    </dgm:pt>
    <dgm:pt modelId="{471E0FC7-AD8E-40C5-93F0-08457313C4E6}" type="pres">
      <dgm:prSet presAssocID="{39006246-E266-4D05-B718-7F9061A04273}" presName="rootText" presStyleLbl="node2" presStyleIdx="0" presStyleCnt="3">
        <dgm:presLayoutVars>
          <dgm:chPref val="3"/>
        </dgm:presLayoutVars>
      </dgm:prSet>
      <dgm:spPr/>
    </dgm:pt>
    <dgm:pt modelId="{1E4C957B-A5FD-4C8C-87D2-C350FE5EE769}" type="pres">
      <dgm:prSet presAssocID="{39006246-E266-4D05-B718-7F9061A04273}" presName="rootConnector" presStyleLbl="node2" presStyleIdx="0" presStyleCnt="3"/>
      <dgm:spPr/>
    </dgm:pt>
    <dgm:pt modelId="{F51A09AA-7496-4AC5-9ABC-FE19DB94CF79}" type="pres">
      <dgm:prSet presAssocID="{39006246-E266-4D05-B718-7F9061A04273}" presName="hierChild4" presStyleCnt="0"/>
      <dgm:spPr/>
    </dgm:pt>
    <dgm:pt modelId="{303BBBD4-0CCC-4DF6-96C7-D7E30D84DB6D}" type="pres">
      <dgm:prSet presAssocID="{4DD59413-BB51-440A-8664-16BDB0F5A289}" presName="Name37" presStyleLbl="parChTrans1D3" presStyleIdx="0" presStyleCnt="13"/>
      <dgm:spPr/>
    </dgm:pt>
    <dgm:pt modelId="{92F5C239-6A7B-4BF1-87F2-F13CC581976D}" type="pres">
      <dgm:prSet presAssocID="{47591105-6EA4-48EA-8CCB-2EEB14B5E009}" presName="hierRoot2" presStyleCnt="0">
        <dgm:presLayoutVars>
          <dgm:hierBranch val="init"/>
        </dgm:presLayoutVars>
      </dgm:prSet>
      <dgm:spPr/>
    </dgm:pt>
    <dgm:pt modelId="{0A1FACC9-EE8D-4309-9CEA-04A1178E3853}" type="pres">
      <dgm:prSet presAssocID="{47591105-6EA4-48EA-8CCB-2EEB14B5E009}" presName="rootComposite" presStyleCnt="0"/>
      <dgm:spPr/>
    </dgm:pt>
    <dgm:pt modelId="{381AD06E-97B8-49CD-AC24-A5C55003119A}" type="pres">
      <dgm:prSet presAssocID="{47591105-6EA4-48EA-8CCB-2EEB14B5E009}" presName="rootText" presStyleLbl="node3" presStyleIdx="0" presStyleCnt="13">
        <dgm:presLayoutVars>
          <dgm:chPref val="3"/>
        </dgm:presLayoutVars>
      </dgm:prSet>
      <dgm:spPr/>
    </dgm:pt>
    <dgm:pt modelId="{FC6A8A08-FD44-47DE-8505-4FCDE45DCDCB}" type="pres">
      <dgm:prSet presAssocID="{47591105-6EA4-48EA-8CCB-2EEB14B5E009}" presName="rootConnector" presStyleLbl="node3" presStyleIdx="0" presStyleCnt="13"/>
      <dgm:spPr/>
    </dgm:pt>
    <dgm:pt modelId="{20145D91-AC78-4A95-A479-FCBA0E580D43}" type="pres">
      <dgm:prSet presAssocID="{47591105-6EA4-48EA-8CCB-2EEB14B5E009}" presName="hierChild4" presStyleCnt="0"/>
      <dgm:spPr/>
    </dgm:pt>
    <dgm:pt modelId="{63D1508C-7F52-4DE3-A8F8-7D58A042ED8C}" type="pres">
      <dgm:prSet presAssocID="{C41D1D55-7E1F-44C3-8849-B772BAF72DAA}" presName="Name37" presStyleLbl="parChTrans1D4" presStyleIdx="0" presStyleCnt="19"/>
      <dgm:spPr/>
    </dgm:pt>
    <dgm:pt modelId="{E5CB6775-3D36-47BB-9BA7-0596B9BE25AB}" type="pres">
      <dgm:prSet presAssocID="{BE5D2D75-7FF9-462A-9F20-F08DA32B319E}" presName="hierRoot2" presStyleCnt="0">
        <dgm:presLayoutVars>
          <dgm:hierBranch val="init"/>
        </dgm:presLayoutVars>
      </dgm:prSet>
      <dgm:spPr/>
    </dgm:pt>
    <dgm:pt modelId="{F3CCE33C-4C67-4B31-9F3B-4D244FAFE226}" type="pres">
      <dgm:prSet presAssocID="{BE5D2D75-7FF9-462A-9F20-F08DA32B319E}" presName="rootComposite" presStyleCnt="0"/>
      <dgm:spPr/>
    </dgm:pt>
    <dgm:pt modelId="{D894B7A7-C7FE-4A59-8C36-CC435E796E9E}" type="pres">
      <dgm:prSet presAssocID="{BE5D2D75-7FF9-462A-9F20-F08DA32B319E}" presName="rootText" presStyleLbl="node4" presStyleIdx="0" presStyleCnt="19">
        <dgm:presLayoutVars>
          <dgm:chPref val="3"/>
        </dgm:presLayoutVars>
      </dgm:prSet>
      <dgm:spPr/>
    </dgm:pt>
    <dgm:pt modelId="{542A2678-CADA-4751-958C-E8510A08C0F6}" type="pres">
      <dgm:prSet presAssocID="{BE5D2D75-7FF9-462A-9F20-F08DA32B319E}" presName="rootConnector" presStyleLbl="node4" presStyleIdx="0" presStyleCnt="19"/>
      <dgm:spPr/>
    </dgm:pt>
    <dgm:pt modelId="{32EF7544-C2EA-493C-B436-F39D5357903B}" type="pres">
      <dgm:prSet presAssocID="{BE5D2D75-7FF9-462A-9F20-F08DA32B319E}" presName="hierChild4" presStyleCnt="0"/>
      <dgm:spPr/>
    </dgm:pt>
    <dgm:pt modelId="{32EB825E-B6E8-41FA-A9AC-456CA8BD00F4}" type="pres">
      <dgm:prSet presAssocID="{A76FB167-C451-4745-BC26-A99C3217017D}" presName="Name37" presStyleLbl="parChTrans1D4" presStyleIdx="1" presStyleCnt="19"/>
      <dgm:spPr/>
    </dgm:pt>
    <dgm:pt modelId="{4C7F2C05-C0FA-49C5-B590-90F53366744B}" type="pres">
      <dgm:prSet presAssocID="{6D8CF623-1BD4-4D12-8658-A35117D29B34}" presName="hierRoot2" presStyleCnt="0">
        <dgm:presLayoutVars>
          <dgm:hierBranch val="init"/>
        </dgm:presLayoutVars>
      </dgm:prSet>
      <dgm:spPr/>
    </dgm:pt>
    <dgm:pt modelId="{2CF09BFC-3163-4FF8-B60B-5E2F96C0B313}" type="pres">
      <dgm:prSet presAssocID="{6D8CF623-1BD4-4D12-8658-A35117D29B34}" presName="rootComposite" presStyleCnt="0"/>
      <dgm:spPr/>
    </dgm:pt>
    <dgm:pt modelId="{3DA997EA-81EF-487F-A404-9AC5E9876342}" type="pres">
      <dgm:prSet presAssocID="{6D8CF623-1BD4-4D12-8658-A35117D29B34}" presName="rootText" presStyleLbl="node4" presStyleIdx="1" presStyleCnt="19">
        <dgm:presLayoutVars>
          <dgm:chPref val="3"/>
        </dgm:presLayoutVars>
      </dgm:prSet>
      <dgm:spPr/>
    </dgm:pt>
    <dgm:pt modelId="{21A66640-9D3A-47CF-A035-DF1A5481D14C}" type="pres">
      <dgm:prSet presAssocID="{6D8CF623-1BD4-4D12-8658-A35117D29B34}" presName="rootConnector" presStyleLbl="node4" presStyleIdx="1" presStyleCnt="19"/>
      <dgm:spPr/>
    </dgm:pt>
    <dgm:pt modelId="{6313A0F3-E710-4954-B47E-9536A871ECB1}" type="pres">
      <dgm:prSet presAssocID="{6D8CF623-1BD4-4D12-8658-A35117D29B34}" presName="hierChild4" presStyleCnt="0"/>
      <dgm:spPr/>
    </dgm:pt>
    <dgm:pt modelId="{3A6CE694-E4E8-4904-AD4A-536531CA65E1}" type="pres">
      <dgm:prSet presAssocID="{6D8CF623-1BD4-4D12-8658-A35117D29B34}" presName="hierChild5" presStyleCnt="0"/>
      <dgm:spPr/>
    </dgm:pt>
    <dgm:pt modelId="{F0CC1516-3412-47F1-AC55-2C8C238D41BA}" type="pres">
      <dgm:prSet presAssocID="{BE5D2D75-7FF9-462A-9F20-F08DA32B319E}" presName="hierChild5" presStyleCnt="0"/>
      <dgm:spPr/>
    </dgm:pt>
    <dgm:pt modelId="{E2140702-3C8C-4452-858A-E8691A31A5BD}" type="pres">
      <dgm:prSet presAssocID="{97DECFEE-8B4A-4AF5-A55C-94FE37BDCD6E}" presName="Name37" presStyleLbl="parChTrans1D4" presStyleIdx="2" presStyleCnt="19"/>
      <dgm:spPr/>
    </dgm:pt>
    <dgm:pt modelId="{FF9354D8-884B-451F-9A6D-A660E5FA4BD4}" type="pres">
      <dgm:prSet presAssocID="{DB35E28D-C9B4-4695-B601-E24EFD0FB7C0}" presName="hierRoot2" presStyleCnt="0">
        <dgm:presLayoutVars>
          <dgm:hierBranch val="init"/>
        </dgm:presLayoutVars>
      </dgm:prSet>
      <dgm:spPr/>
    </dgm:pt>
    <dgm:pt modelId="{7D95DBF8-4ACB-446B-9AC6-D0BF681B16A1}" type="pres">
      <dgm:prSet presAssocID="{DB35E28D-C9B4-4695-B601-E24EFD0FB7C0}" presName="rootComposite" presStyleCnt="0"/>
      <dgm:spPr/>
    </dgm:pt>
    <dgm:pt modelId="{5FB7C6A0-97CA-4775-B21B-C1DA4A7795E2}" type="pres">
      <dgm:prSet presAssocID="{DB35E28D-C9B4-4695-B601-E24EFD0FB7C0}" presName="rootText" presStyleLbl="node4" presStyleIdx="2" presStyleCnt="19">
        <dgm:presLayoutVars>
          <dgm:chPref val="3"/>
        </dgm:presLayoutVars>
      </dgm:prSet>
      <dgm:spPr/>
    </dgm:pt>
    <dgm:pt modelId="{6DE1EC59-CDF1-4475-81FC-EC29356B4A48}" type="pres">
      <dgm:prSet presAssocID="{DB35E28D-C9B4-4695-B601-E24EFD0FB7C0}" presName="rootConnector" presStyleLbl="node4" presStyleIdx="2" presStyleCnt="19"/>
      <dgm:spPr/>
    </dgm:pt>
    <dgm:pt modelId="{FEC4C59F-E9E4-48D4-86F6-4DC92B8F578E}" type="pres">
      <dgm:prSet presAssocID="{DB35E28D-C9B4-4695-B601-E24EFD0FB7C0}" presName="hierChild4" presStyleCnt="0"/>
      <dgm:spPr/>
    </dgm:pt>
    <dgm:pt modelId="{6E276B64-8A18-4AC1-967E-613C394A38BC}" type="pres">
      <dgm:prSet presAssocID="{DB35E28D-C9B4-4695-B601-E24EFD0FB7C0}" presName="hierChild5" presStyleCnt="0"/>
      <dgm:spPr/>
    </dgm:pt>
    <dgm:pt modelId="{B324EDB1-8DEA-4C22-9074-1C7541E1760E}" type="pres">
      <dgm:prSet presAssocID="{47591105-6EA4-48EA-8CCB-2EEB14B5E009}" presName="hierChild5" presStyleCnt="0"/>
      <dgm:spPr/>
    </dgm:pt>
    <dgm:pt modelId="{8943F7F6-E8F3-4188-AB07-AB89AFE472EC}" type="pres">
      <dgm:prSet presAssocID="{2CECB432-DEC6-4C23-9A7A-BE8AD415B48E}" presName="Name37" presStyleLbl="parChTrans1D3" presStyleIdx="1" presStyleCnt="13"/>
      <dgm:spPr/>
    </dgm:pt>
    <dgm:pt modelId="{B2CDECFD-F6E7-4EEA-ABE2-13385B1FE4DC}" type="pres">
      <dgm:prSet presAssocID="{FEA97CC1-7258-4560-97EB-0DEB1B36BFEF}" presName="hierRoot2" presStyleCnt="0">
        <dgm:presLayoutVars>
          <dgm:hierBranch val="init"/>
        </dgm:presLayoutVars>
      </dgm:prSet>
      <dgm:spPr/>
    </dgm:pt>
    <dgm:pt modelId="{E79F59F5-A4F2-469B-90E9-7D2F6740E7EB}" type="pres">
      <dgm:prSet presAssocID="{FEA97CC1-7258-4560-97EB-0DEB1B36BFEF}" presName="rootComposite" presStyleCnt="0"/>
      <dgm:spPr/>
    </dgm:pt>
    <dgm:pt modelId="{052708BA-507C-4CD5-A895-F3E17A19F84E}" type="pres">
      <dgm:prSet presAssocID="{FEA97CC1-7258-4560-97EB-0DEB1B36BFEF}" presName="rootText" presStyleLbl="node3" presStyleIdx="1" presStyleCnt="13">
        <dgm:presLayoutVars>
          <dgm:chPref val="3"/>
        </dgm:presLayoutVars>
      </dgm:prSet>
      <dgm:spPr/>
    </dgm:pt>
    <dgm:pt modelId="{BF92C306-CE52-499B-BC6C-AEED1B4A70B1}" type="pres">
      <dgm:prSet presAssocID="{FEA97CC1-7258-4560-97EB-0DEB1B36BFEF}" presName="rootConnector" presStyleLbl="node3" presStyleIdx="1" presStyleCnt="13"/>
      <dgm:spPr/>
    </dgm:pt>
    <dgm:pt modelId="{B5E7799B-C5F1-453E-8E2F-5B3DB5EF6B7F}" type="pres">
      <dgm:prSet presAssocID="{FEA97CC1-7258-4560-97EB-0DEB1B36BFEF}" presName="hierChild4" presStyleCnt="0"/>
      <dgm:spPr/>
    </dgm:pt>
    <dgm:pt modelId="{18485E92-767D-4740-8C1F-986BD2223E21}" type="pres">
      <dgm:prSet presAssocID="{ACFF794A-2E17-4866-A5BB-1E95FA34B355}" presName="Name37" presStyleLbl="parChTrans1D4" presStyleIdx="3" presStyleCnt="19"/>
      <dgm:spPr/>
    </dgm:pt>
    <dgm:pt modelId="{53A46594-446E-4B7F-8FAD-FEEE35C0214E}" type="pres">
      <dgm:prSet presAssocID="{E66EDF09-6B5C-4C0D-8CFA-C7F315D14F52}" presName="hierRoot2" presStyleCnt="0">
        <dgm:presLayoutVars>
          <dgm:hierBranch val="init"/>
        </dgm:presLayoutVars>
      </dgm:prSet>
      <dgm:spPr/>
    </dgm:pt>
    <dgm:pt modelId="{3271C892-282D-4E21-BF3A-8151F7C91963}" type="pres">
      <dgm:prSet presAssocID="{E66EDF09-6B5C-4C0D-8CFA-C7F315D14F52}" presName="rootComposite" presStyleCnt="0"/>
      <dgm:spPr/>
    </dgm:pt>
    <dgm:pt modelId="{F9E75DD9-4FA5-4677-94EE-47B0657F03D5}" type="pres">
      <dgm:prSet presAssocID="{E66EDF09-6B5C-4C0D-8CFA-C7F315D14F52}" presName="rootText" presStyleLbl="node4" presStyleIdx="3" presStyleCnt="19">
        <dgm:presLayoutVars>
          <dgm:chPref val="3"/>
        </dgm:presLayoutVars>
      </dgm:prSet>
      <dgm:spPr/>
    </dgm:pt>
    <dgm:pt modelId="{3E3E3546-03BC-4A0D-A296-FEBC126D1F62}" type="pres">
      <dgm:prSet presAssocID="{E66EDF09-6B5C-4C0D-8CFA-C7F315D14F52}" presName="rootConnector" presStyleLbl="node4" presStyleIdx="3" presStyleCnt="19"/>
      <dgm:spPr/>
    </dgm:pt>
    <dgm:pt modelId="{BB4A037C-D14D-4D99-9172-52C5C561B4D4}" type="pres">
      <dgm:prSet presAssocID="{E66EDF09-6B5C-4C0D-8CFA-C7F315D14F52}" presName="hierChild4" presStyleCnt="0"/>
      <dgm:spPr/>
    </dgm:pt>
    <dgm:pt modelId="{642DE147-C305-4F67-BD1F-3511F08AC486}" type="pres">
      <dgm:prSet presAssocID="{E66EDF09-6B5C-4C0D-8CFA-C7F315D14F52}" presName="hierChild5" presStyleCnt="0"/>
      <dgm:spPr/>
    </dgm:pt>
    <dgm:pt modelId="{74116029-F2F8-4984-8A18-2987021784D2}" type="pres">
      <dgm:prSet presAssocID="{FEA97CC1-7258-4560-97EB-0DEB1B36BFEF}" presName="hierChild5" presStyleCnt="0"/>
      <dgm:spPr/>
    </dgm:pt>
    <dgm:pt modelId="{0D2651C4-DFEE-48DF-8ABC-E1179BE521C2}" type="pres">
      <dgm:prSet presAssocID="{6190C7EE-8027-43A1-ABCA-379C6BAA39DE}" presName="Name37" presStyleLbl="parChTrans1D3" presStyleIdx="2" presStyleCnt="13"/>
      <dgm:spPr/>
    </dgm:pt>
    <dgm:pt modelId="{C32BE26A-51DC-473E-A6F7-067483570060}" type="pres">
      <dgm:prSet presAssocID="{260E62E5-6A2A-4510-935F-73670ECBA2F1}" presName="hierRoot2" presStyleCnt="0">
        <dgm:presLayoutVars>
          <dgm:hierBranch val="init"/>
        </dgm:presLayoutVars>
      </dgm:prSet>
      <dgm:spPr/>
    </dgm:pt>
    <dgm:pt modelId="{51D5C85F-1C3E-4936-8B71-467B5FCECE3A}" type="pres">
      <dgm:prSet presAssocID="{260E62E5-6A2A-4510-935F-73670ECBA2F1}" presName="rootComposite" presStyleCnt="0"/>
      <dgm:spPr/>
    </dgm:pt>
    <dgm:pt modelId="{BFEF175B-4E4E-4E27-A259-260D85D1451F}" type="pres">
      <dgm:prSet presAssocID="{260E62E5-6A2A-4510-935F-73670ECBA2F1}" presName="rootText" presStyleLbl="node3" presStyleIdx="2" presStyleCnt="13">
        <dgm:presLayoutVars>
          <dgm:chPref val="3"/>
        </dgm:presLayoutVars>
      </dgm:prSet>
      <dgm:spPr/>
    </dgm:pt>
    <dgm:pt modelId="{B85454A6-F776-4094-9C59-37F3BF8370C8}" type="pres">
      <dgm:prSet presAssocID="{260E62E5-6A2A-4510-935F-73670ECBA2F1}" presName="rootConnector" presStyleLbl="node3" presStyleIdx="2" presStyleCnt="13"/>
      <dgm:spPr/>
    </dgm:pt>
    <dgm:pt modelId="{050EDADC-2C1E-4C40-BC3D-64D0DE9E4FEB}" type="pres">
      <dgm:prSet presAssocID="{260E62E5-6A2A-4510-935F-73670ECBA2F1}" presName="hierChild4" presStyleCnt="0"/>
      <dgm:spPr/>
    </dgm:pt>
    <dgm:pt modelId="{074AB07D-FF32-419A-9F51-242171CB46CD}" type="pres">
      <dgm:prSet presAssocID="{7A2AA388-69B2-40E0-82D4-35715DDBDD5A}" presName="Name37" presStyleLbl="parChTrans1D4" presStyleIdx="4" presStyleCnt="19"/>
      <dgm:spPr/>
    </dgm:pt>
    <dgm:pt modelId="{FC82DD06-6D76-40D3-BAB2-E1848A57F68C}" type="pres">
      <dgm:prSet presAssocID="{EB789626-2587-4D08-8CDE-86144F35B78F}" presName="hierRoot2" presStyleCnt="0">
        <dgm:presLayoutVars>
          <dgm:hierBranch val="init"/>
        </dgm:presLayoutVars>
      </dgm:prSet>
      <dgm:spPr/>
    </dgm:pt>
    <dgm:pt modelId="{18B7C237-0B4A-429F-8F1C-5E47E14956DC}" type="pres">
      <dgm:prSet presAssocID="{EB789626-2587-4D08-8CDE-86144F35B78F}" presName="rootComposite" presStyleCnt="0"/>
      <dgm:spPr/>
    </dgm:pt>
    <dgm:pt modelId="{D2E3CCF3-7C3C-439B-AEC0-1C8A414A3164}" type="pres">
      <dgm:prSet presAssocID="{EB789626-2587-4D08-8CDE-86144F35B78F}" presName="rootText" presStyleLbl="node4" presStyleIdx="4" presStyleCnt="19">
        <dgm:presLayoutVars>
          <dgm:chPref val="3"/>
        </dgm:presLayoutVars>
      </dgm:prSet>
      <dgm:spPr/>
    </dgm:pt>
    <dgm:pt modelId="{8C0A800B-4C38-4E18-A1C7-B53E55AAC597}" type="pres">
      <dgm:prSet presAssocID="{EB789626-2587-4D08-8CDE-86144F35B78F}" presName="rootConnector" presStyleLbl="node4" presStyleIdx="4" presStyleCnt="19"/>
      <dgm:spPr/>
    </dgm:pt>
    <dgm:pt modelId="{1785BC76-6CB8-427E-909B-9FB4012A67B3}" type="pres">
      <dgm:prSet presAssocID="{EB789626-2587-4D08-8CDE-86144F35B78F}" presName="hierChild4" presStyleCnt="0"/>
      <dgm:spPr/>
    </dgm:pt>
    <dgm:pt modelId="{665FB171-171A-4457-908A-0093EFCAC935}" type="pres">
      <dgm:prSet presAssocID="{EB789626-2587-4D08-8CDE-86144F35B78F}" presName="hierChild5" presStyleCnt="0"/>
      <dgm:spPr/>
    </dgm:pt>
    <dgm:pt modelId="{4E8C3F86-C766-4172-873E-9402E80E96C4}" type="pres">
      <dgm:prSet presAssocID="{260E62E5-6A2A-4510-935F-73670ECBA2F1}" presName="hierChild5" presStyleCnt="0"/>
      <dgm:spPr/>
    </dgm:pt>
    <dgm:pt modelId="{19A73AED-CA27-4F28-B6E2-8F2406BE80B6}" type="pres">
      <dgm:prSet presAssocID="{19B781AC-210E-4E67-9F06-83F0A88CFA5F}" presName="Name37" presStyleLbl="parChTrans1D3" presStyleIdx="3" presStyleCnt="13"/>
      <dgm:spPr/>
    </dgm:pt>
    <dgm:pt modelId="{D7BE2586-54CD-4337-82D3-5AC596EBB484}" type="pres">
      <dgm:prSet presAssocID="{2DBC8C28-DEEF-4D59-9448-9ADC6A00EAC9}" presName="hierRoot2" presStyleCnt="0">
        <dgm:presLayoutVars>
          <dgm:hierBranch val="init"/>
        </dgm:presLayoutVars>
      </dgm:prSet>
      <dgm:spPr/>
    </dgm:pt>
    <dgm:pt modelId="{CDB46E76-E120-4FEA-A252-D1292DF1D3F6}" type="pres">
      <dgm:prSet presAssocID="{2DBC8C28-DEEF-4D59-9448-9ADC6A00EAC9}" presName="rootComposite" presStyleCnt="0"/>
      <dgm:spPr/>
    </dgm:pt>
    <dgm:pt modelId="{6B5D37E6-7DF3-44C4-81EE-91EE127DAFA9}" type="pres">
      <dgm:prSet presAssocID="{2DBC8C28-DEEF-4D59-9448-9ADC6A00EAC9}" presName="rootText" presStyleLbl="node3" presStyleIdx="3" presStyleCnt="13">
        <dgm:presLayoutVars>
          <dgm:chPref val="3"/>
        </dgm:presLayoutVars>
      </dgm:prSet>
      <dgm:spPr/>
    </dgm:pt>
    <dgm:pt modelId="{7B0A7274-2D2D-4CDA-A272-9C97ACB13D07}" type="pres">
      <dgm:prSet presAssocID="{2DBC8C28-DEEF-4D59-9448-9ADC6A00EAC9}" presName="rootConnector" presStyleLbl="node3" presStyleIdx="3" presStyleCnt="13"/>
      <dgm:spPr/>
    </dgm:pt>
    <dgm:pt modelId="{B79AF9D2-C03E-4C27-8BB1-A48A19774029}" type="pres">
      <dgm:prSet presAssocID="{2DBC8C28-DEEF-4D59-9448-9ADC6A00EAC9}" presName="hierChild4" presStyleCnt="0"/>
      <dgm:spPr/>
    </dgm:pt>
    <dgm:pt modelId="{3BB16A64-E878-40C3-B510-AB751DD51E39}" type="pres">
      <dgm:prSet presAssocID="{2DBC8C28-DEEF-4D59-9448-9ADC6A00EAC9}" presName="hierChild5" presStyleCnt="0"/>
      <dgm:spPr/>
    </dgm:pt>
    <dgm:pt modelId="{1417CC4D-BFA5-44E5-B3BF-21DD02731FA9}" type="pres">
      <dgm:prSet presAssocID="{5B8068E0-FD7B-41C5-A166-FC1D52783242}" presName="Name37" presStyleLbl="parChTrans1D3" presStyleIdx="4" presStyleCnt="13"/>
      <dgm:spPr/>
    </dgm:pt>
    <dgm:pt modelId="{7B31E14A-54C6-40E8-9774-11A71F485E72}" type="pres">
      <dgm:prSet presAssocID="{6C6F69D0-495C-4F69-B127-854F01EE09BD}" presName="hierRoot2" presStyleCnt="0">
        <dgm:presLayoutVars>
          <dgm:hierBranch val="init"/>
        </dgm:presLayoutVars>
      </dgm:prSet>
      <dgm:spPr/>
    </dgm:pt>
    <dgm:pt modelId="{19D34D3F-13A4-43CB-8922-664D70E4CBF6}" type="pres">
      <dgm:prSet presAssocID="{6C6F69D0-495C-4F69-B127-854F01EE09BD}" presName="rootComposite" presStyleCnt="0"/>
      <dgm:spPr/>
    </dgm:pt>
    <dgm:pt modelId="{ED05A84C-B3BC-4D65-B56C-D7538C2DD3FB}" type="pres">
      <dgm:prSet presAssocID="{6C6F69D0-495C-4F69-B127-854F01EE09BD}" presName="rootText" presStyleLbl="node3" presStyleIdx="4" presStyleCnt="13">
        <dgm:presLayoutVars>
          <dgm:chPref val="3"/>
        </dgm:presLayoutVars>
      </dgm:prSet>
      <dgm:spPr/>
    </dgm:pt>
    <dgm:pt modelId="{2F284802-A188-4497-ACDE-717F83364C56}" type="pres">
      <dgm:prSet presAssocID="{6C6F69D0-495C-4F69-B127-854F01EE09BD}" presName="rootConnector" presStyleLbl="node3" presStyleIdx="4" presStyleCnt="13"/>
      <dgm:spPr/>
    </dgm:pt>
    <dgm:pt modelId="{F638A819-3AA4-4346-BC3C-85CD1F829B2A}" type="pres">
      <dgm:prSet presAssocID="{6C6F69D0-495C-4F69-B127-854F01EE09BD}" presName="hierChild4" presStyleCnt="0"/>
      <dgm:spPr/>
    </dgm:pt>
    <dgm:pt modelId="{7708D877-CBE6-4A73-941E-6BC3BFDB8CF5}" type="pres">
      <dgm:prSet presAssocID="{6C6F69D0-495C-4F69-B127-854F01EE09BD}" presName="hierChild5" presStyleCnt="0"/>
      <dgm:spPr/>
    </dgm:pt>
    <dgm:pt modelId="{7F272E2F-3126-437F-980E-0443BB5743D5}" type="pres">
      <dgm:prSet presAssocID="{2DD50DFB-9E80-4D86-8BD7-AD7B6B63E1F4}" presName="Name37" presStyleLbl="parChTrans1D3" presStyleIdx="5" presStyleCnt="13"/>
      <dgm:spPr/>
    </dgm:pt>
    <dgm:pt modelId="{0111DFC3-1EFA-43DE-A1AA-1ED7C5A31773}" type="pres">
      <dgm:prSet presAssocID="{83CAAF16-1F6E-4853-B38E-EC7BE41368DA}" presName="hierRoot2" presStyleCnt="0">
        <dgm:presLayoutVars>
          <dgm:hierBranch val="init"/>
        </dgm:presLayoutVars>
      </dgm:prSet>
      <dgm:spPr/>
    </dgm:pt>
    <dgm:pt modelId="{E95E170D-715E-4FB3-AB27-50582C4B5601}" type="pres">
      <dgm:prSet presAssocID="{83CAAF16-1F6E-4853-B38E-EC7BE41368DA}" presName="rootComposite" presStyleCnt="0"/>
      <dgm:spPr/>
    </dgm:pt>
    <dgm:pt modelId="{8EAB65EC-6870-4B71-BF32-8A585DAB1021}" type="pres">
      <dgm:prSet presAssocID="{83CAAF16-1F6E-4853-B38E-EC7BE41368DA}" presName="rootText" presStyleLbl="node3" presStyleIdx="5" presStyleCnt="13">
        <dgm:presLayoutVars>
          <dgm:chPref val="3"/>
        </dgm:presLayoutVars>
      </dgm:prSet>
      <dgm:spPr/>
    </dgm:pt>
    <dgm:pt modelId="{1D73B1FD-F9EC-4D55-9958-F06A9716D701}" type="pres">
      <dgm:prSet presAssocID="{83CAAF16-1F6E-4853-B38E-EC7BE41368DA}" presName="rootConnector" presStyleLbl="node3" presStyleIdx="5" presStyleCnt="13"/>
      <dgm:spPr/>
    </dgm:pt>
    <dgm:pt modelId="{7112E27A-2AAD-498C-BF9A-CBE4FC93F689}" type="pres">
      <dgm:prSet presAssocID="{83CAAF16-1F6E-4853-B38E-EC7BE41368DA}" presName="hierChild4" presStyleCnt="0"/>
      <dgm:spPr/>
    </dgm:pt>
    <dgm:pt modelId="{61D3A021-5F02-4C7B-B2B2-6DEAC3B3CD79}" type="pres">
      <dgm:prSet presAssocID="{83CAAF16-1F6E-4853-B38E-EC7BE41368DA}" presName="hierChild5" presStyleCnt="0"/>
      <dgm:spPr/>
    </dgm:pt>
    <dgm:pt modelId="{391D9FAD-95F6-4063-9404-9F747E83FC73}" type="pres">
      <dgm:prSet presAssocID="{39006246-E266-4D05-B718-7F9061A04273}" presName="hierChild5" presStyleCnt="0"/>
      <dgm:spPr/>
    </dgm:pt>
    <dgm:pt modelId="{8185079C-D89A-464E-A411-F0318FB84CF1}" type="pres">
      <dgm:prSet presAssocID="{CF5FB0AC-2890-427C-9357-CAE4BD38BF1D}" presName="Name37" presStyleLbl="parChTrans1D2" presStyleIdx="1" presStyleCnt="5"/>
      <dgm:spPr/>
    </dgm:pt>
    <dgm:pt modelId="{4B80554D-78C7-48C1-9E84-0068B3948A95}" type="pres">
      <dgm:prSet presAssocID="{24F733F9-64F1-4643-B01B-A3A1AB0FE9AB}" presName="hierRoot2" presStyleCnt="0">
        <dgm:presLayoutVars>
          <dgm:hierBranch val="init"/>
        </dgm:presLayoutVars>
      </dgm:prSet>
      <dgm:spPr/>
    </dgm:pt>
    <dgm:pt modelId="{F49167C7-606A-4517-B7EE-3491D605D575}" type="pres">
      <dgm:prSet presAssocID="{24F733F9-64F1-4643-B01B-A3A1AB0FE9AB}" presName="rootComposite" presStyleCnt="0"/>
      <dgm:spPr/>
    </dgm:pt>
    <dgm:pt modelId="{EDB29502-7071-4125-A32D-B617329A6563}" type="pres">
      <dgm:prSet presAssocID="{24F733F9-64F1-4643-B01B-A3A1AB0FE9AB}" presName="rootText" presStyleLbl="node2" presStyleIdx="1" presStyleCnt="3">
        <dgm:presLayoutVars>
          <dgm:chPref val="3"/>
        </dgm:presLayoutVars>
      </dgm:prSet>
      <dgm:spPr/>
    </dgm:pt>
    <dgm:pt modelId="{9D282D62-199B-4B96-A307-590CE2F02A97}" type="pres">
      <dgm:prSet presAssocID="{24F733F9-64F1-4643-B01B-A3A1AB0FE9AB}" presName="rootConnector" presStyleLbl="node2" presStyleIdx="1" presStyleCnt="3"/>
      <dgm:spPr/>
    </dgm:pt>
    <dgm:pt modelId="{B1C17F86-6FE2-4C7E-8F62-70EC20B067FE}" type="pres">
      <dgm:prSet presAssocID="{24F733F9-64F1-4643-B01B-A3A1AB0FE9AB}" presName="hierChild4" presStyleCnt="0"/>
      <dgm:spPr/>
    </dgm:pt>
    <dgm:pt modelId="{312C2563-429B-406F-AB09-A557EE20A47E}" type="pres">
      <dgm:prSet presAssocID="{99CE411A-128A-4529-A1B0-CA6EFA58168E}" presName="Name37" presStyleLbl="parChTrans1D3" presStyleIdx="6" presStyleCnt="13"/>
      <dgm:spPr/>
    </dgm:pt>
    <dgm:pt modelId="{B7848F02-6901-47B1-ACA2-33E8EDCF916D}" type="pres">
      <dgm:prSet presAssocID="{D947AEFA-1F85-45E8-8EDD-775D25B89E76}" presName="hierRoot2" presStyleCnt="0">
        <dgm:presLayoutVars>
          <dgm:hierBranch val="init"/>
        </dgm:presLayoutVars>
      </dgm:prSet>
      <dgm:spPr/>
    </dgm:pt>
    <dgm:pt modelId="{2A929191-1B50-4FB7-86C2-24CB7E00E792}" type="pres">
      <dgm:prSet presAssocID="{D947AEFA-1F85-45E8-8EDD-775D25B89E76}" presName="rootComposite" presStyleCnt="0"/>
      <dgm:spPr/>
    </dgm:pt>
    <dgm:pt modelId="{54CCE24B-EAA9-4003-A244-7A44C0395BD5}" type="pres">
      <dgm:prSet presAssocID="{D947AEFA-1F85-45E8-8EDD-775D25B89E76}" presName="rootText" presStyleLbl="node3" presStyleIdx="6" presStyleCnt="13">
        <dgm:presLayoutVars>
          <dgm:chPref val="3"/>
        </dgm:presLayoutVars>
      </dgm:prSet>
      <dgm:spPr/>
    </dgm:pt>
    <dgm:pt modelId="{67C54DA5-5878-410F-AF21-4F9D5ED46A09}" type="pres">
      <dgm:prSet presAssocID="{D947AEFA-1F85-45E8-8EDD-775D25B89E76}" presName="rootConnector" presStyleLbl="node3" presStyleIdx="6" presStyleCnt="13"/>
      <dgm:spPr/>
    </dgm:pt>
    <dgm:pt modelId="{71CDD87A-2487-4C98-82FC-02DBD25271D3}" type="pres">
      <dgm:prSet presAssocID="{D947AEFA-1F85-45E8-8EDD-775D25B89E76}" presName="hierChild4" presStyleCnt="0"/>
      <dgm:spPr/>
    </dgm:pt>
    <dgm:pt modelId="{6FE0DFE4-2814-4BE5-A89B-434071B649ED}" type="pres">
      <dgm:prSet presAssocID="{7F85620D-27FC-4C1E-873F-EBD7EBEEB428}" presName="Name37" presStyleLbl="parChTrans1D4" presStyleIdx="5" presStyleCnt="19"/>
      <dgm:spPr/>
    </dgm:pt>
    <dgm:pt modelId="{71B19BE9-7564-4062-9D94-3DEED5B7C47C}" type="pres">
      <dgm:prSet presAssocID="{8DB8BEF1-12CB-49F0-84E7-2EB17880790A}" presName="hierRoot2" presStyleCnt="0">
        <dgm:presLayoutVars>
          <dgm:hierBranch val="init"/>
        </dgm:presLayoutVars>
      </dgm:prSet>
      <dgm:spPr/>
    </dgm:pt>
    <dgm:pt modelId="{BF266F6E-9EB5-4C24-8343-C585F6E606F3}" type="pres">
      <dgm:prSet presAssocID="{8DB8BEF1-12CB-49F0-84E7-2EB17880790A}" presName="rootComposite" presStyleCnt="0"/>
      <dgm:spPr/>
    </dgm:pt>
    <dgm:pt modelId="{C185E0BC-04EE-4271-AAE0-8BF4BB979118}" type="pres">
      <dgm:prSet presAssocID="{8DB8BEF1-12CB-49F0-84E7-2EB17880790A}" presName="rootText" presStyleLbl="node4" presStyleIdx="5" presStyleCnt="19" custLinFactNeighborX="764">
        <dgm:presLayoutVars>
          <dgm:chPref val="3"/>
        </dgm:presLayoutVars>
      </dgm:prSet>
      <dgm:spPr/>
    </dgm:pt>
    <dgm:pt modelId="{2CD72324-6379-493E-A318-2A2FA59AA096}" type="pres">
      <dgm:prSet presAssocID="{8DB8BEF1-12CB-49F0-84E7-2EB17880790A}" presName="rootConnector" presStyleLbl="node4" presStyleIdx="5" presStyleCnt="19"/>
      <dgm:spPr/>
    </dgm:pt>
    <dgm:pt modelId="{C897E8BC-1FB0-40F2-9501-D49A2D8ACC52}" type="pres">
      <dgm:prSet presAssocID="{8DB8BEF1-12CB-49F0-84E7-2EB17880790A}" presName="hierChild4" presStyleCnt="0"/>
      <dgm:spPr/>
    </dgm:pt>
    <dgm:pt modelId="{8A92BE14-25DA-45AC-A1B7-F9F0493125D1}" type="pres">
      <dgm:prSet presAssocID="{8DB8BEF1-12CB-49F0-84E7-2EB17880790A}" presName="hierChild5" presStyleCnt="0"/>
      <dgm:spPr/>
    </dgm:pt>
    <dgm:pt modelId="{CDF7F3F4-BA60-46CA-AA7F-936FBE700D8C}" type="pres">
      <dgm:prSet presAssocID="{D947AEFA-1F85-45E8-8EDD-775D25B89E76}" presName="hierChild5" presStyleCnt="0"/>
      <dgm:spPr/>
    </dgm:pt>
    <dgm:pt modelId="{D694FFB3-834A-4D4A-8461-0DDE61EE3B1C}" type="pres">
      <dgm:prSet presAssocID="{9BB65DB1-E7C5-42AB-951D-60EA349097A0}" presName="Name37" presStyleLbl="parChTrans1D3" presStyleIdx="7" presStyleCnt="13"/>
      <dgm:spPr/>
    </dgm:pt>
    <dgm:pt modelId="{EA9F335F-9B5D-44D2-A931-DFFC43A689E9}" type="pres">
      <dgm:prSet presAssocID="{AF0E6F26-91D4-4092-AFFF-1AA84189F53B}" presName="hierRoot2" presStyleCnt="0">
        <dgm:presLayoutVars>
          <dgm:hierBranch val="init"/>
        </dgm:presLayoutVars>
      </dgm:prSet>
      <dgm:spPr/>
    </dgm:pt>
    <dgm:pt modelId="{0B075D91-12B8-4058-9934-1DBB24324DA9}" type="pres">
      <dgm:prSet presAssocID="{AF0E6F26-91D4-4092-AFFF-1AA84189F53B}" presName="rootComposite" presStyleCnt="0"/>
      <dgm:spPr/>
    </dgm:pt>
    <dgm:pt modelId="{241081E4-5CD2-48DB-A1BC-8C41068822D4}" type="pres">
      <dgm:prSet presAssocID="{AF0E6F26-91D4-4092-AFFF-1AA84189F53B}" presName="rootText" presStyleLbl="node3" presStyleIdx="7" presStyleCnt="13">
        <dgm:presLayoutVars>
          <dgm:chPref val="3"/>
        </dgm:presLayoutVars>
      </dgm:prSet>
      <dgm:spPr/>
    </dgm:pt>
    <dgm:pt modelId="{C77861C4-EE84-4AD6-8FE3-1EEED07E6B28}" type="pres">
      <dgm:prSet presAssocID="{AF0E6F26-91D4-4092-AFFF-1AA84189F53B}" presName="rootConnector" presStyleLbl="node3" presStyleIdx="7" presStyleCnt="13"/>
      <dgm:spPr/>
    </dgm:pt>
    <dgm:pt modelId="{853B5B5D-B8F2-4FC3-8F14-187F16ECF733}" type="pres">
      <dgm:prSet presAssocID="{AF0E6F26-91D4-4092-AFFF-1AA84189F53B}" presName="hierChild4" presStyleCnt="0"/>
      <dgm:spPr/>
    </dgm:pt>
    <dgm:pt modelId="{05CCA54A-D7C6-43A4-AC80-CE86C6F0A47F}" type="pres">
      <dgm:prSet presAssocID="{FD20B023-983A-4C85-943D-1BC3E590BC5B}" presName="Name37" presStyleLbl="parChTrans1D4" presStyleIdx="6" presStyleCnt="19"/>
      <dgm:spPr/>
    </dgm:pt>
    <dgm:pt modelId="{FAA205CC-6A81-4DD7-9250-BAD28647B248}" type="pres">
      <dgm:prSet presAssocID="{0181B5CF-0B5A-423D-A862-2B1BCB913500}" presName="hierRoot2" presStyleCnt="0">
        <dgm:presLayoutVars>
          <dgm:hierBranch val="init"/>
        </dgm:presLayoutVars>
      </dgm:prSet>
      <dgm:spPr/>
    </dgm:pt>
    <dgm:pt modelId="{FC863A30-F392-41B7-848B-7605226E8555}" type="pres">
      <dgm:prSet presAssocID="{0181B5CF-0B5A-423D-A862-2B1BCB913500}" presName="rootComposite" presStyleCnt="0"/>
      <dgm:spPr/>
    </dgm:pt>
    <dgm:pt modelId="{3199C891-A85A-4BE6-877C-364F78265AA1}" type="pres">
      <dgm:prSet presAssocID="{0181B5CF-0B5A-423D-A862-2B1BCB913500}" presName="rootText" presStyleLbl="node4" presStyleIdx="6" presStyleCnt="19">
        <dgm:presLayoutVars>
          <dgm:chPref val="3"/>
        </dgm:presLayoutVars>
      </dgm:prSet>
      <dgm:spPr/>
    </dgm:pt>
    <dgm:pt modelId="{0C97BB7C-E293-445C-8F6B-8E61C1EB03F6}" type="pres">
      <dgm:prSet presAssocID="{0181B5CF-0B5A-423D-A862-2B1BCB913500}" presName="rootConnector" presStyleLbl="node4" presStyleIdx="6" presStyleCnt="19"/>
      <dgm:spPr/>
    </dgm:pt>
    <dgm:pt modelId="{88DB5AFE-0ADF-403E-86D5-E8BD7172D284}" type="pres">
      <dgm:prSet presAssocID="{0181B5CF-0B5A-423D-A862-2B1BCB913500}" presName="hierChild4" presStyleCnt="0"/>
      <dgm:spPr/>
    </dgm:pt>
    <dgm:pt modelId="{86009CF1-77ED-40E5-8E08-86E1CED1E0F5}" type="pres">
      <dgm:prSet presAssocID="{0181B5CF-0B5A-423D-A862-2B1BCB913500}" presName="hierChild5" presStyleCnt="0"/>
      <dgm:spPr/>
    </dgm:pt>
    <dgm:pt modelId="{6F0BC9F3-CDF1-4421-A921-4CD8D7A41122}" type="pres">
      <dgm:prSet presAssocID="{AF0E6F26-91D4-4092-AFFF-1AA84189F53B}" presName="hierChild5" presStyleCnt="0"/>
      <dgm:spPr/>
    </dgm:pt>
    <dgm:pt modelId="{43294738-7F1B-4939-98CE-8AEBFA9F73BC}" type="pres">
      <dgm:prSet presAssocID="{BEEB3B82-5978-4266-8058-6FBA9245CF25}" presName="Name37" presStyleLbl="parChTrans1D3" presStyleIdx="8" presStyleCnt="13"/>
      <dgm:spPr/>
    </dgm:pt>
    <dgm:pt modelId="{FD586993-C16F-4678-8C42-99664A19536C}" type="pres">
      <dgm:prSet presAssocID="{7ACEA0E8-348C-41F8-9D06-2E63C992C660}" presName="hierRoot2" presStyleCnt="0">
        <dgm:presLayoutVars>
          <dgm:hierBranch val="init"/>
        </dgm:presLayoutVars>
      </dgm:prSet>
      <dgm:spPr/>
    </dgm:pt>
    <dgm:pt modelId="{C2BC2024-FD59-4D9B-9232-0E95B179E393}" type="pres">
      <dgm:prSet presAssocID="{7ACEA0E8-348C-41F8-9D06-2E63C992C660}" presName="rootComposite" presStyleCnt="0"/>
      <dgm:spPr/>
    </dgm:pt>
    <dgm:pt modelId="{D6173111-7E32-4125-8059-5D2D77CAA154}" type="pres">
      <dgm:prSet presAssocID="{7ACEA0E8-348C-41F8-9D06-2E63C992C660}" presName="rootText" presStyleLbl="node3" presStyleIdx="8" presStyleCnt="13">
        <dgm:presLayoutVars>
          <dgm:chPref val="3"/>
        </dgm:presLayoutVars>
      </dgm:prSet>
      <dgm:spPr/>
    </dgm:pt>
    <dgm:pt modelId="{723A1179-01BF-4F61-BE22-FDC85C004BAA}" type="pres">
      <dgm:prSet presAssocID="{7ACEA0E8-348C-41F8-9D06-2E63C992C660}" presName="rootConnector" presStyleLbl="node3" presStyleIdx="8" presStyleCnt="13"/>
      <dgm:spPr/>
    </dgm:pt>
    <dgm:pt modelId="{AA15A305-0109-491C-8868-E460BBFB6A52}" type="pres">
      <dgm:prSet presAssocID="{7ACEA0E8-348C-41F8-9D06-2E63C992C660}" presName="hierChild4" presStyleCnt="0"/>
      <dgm:spPr/>
    </dgm:pt>
    <dgm:pt modelId="{0E6FD57B-A9E3-42DE-89FB-35F592BDFE37}" type="pres">
      <dgm:prSet presAssocID="{602A279A-14F2-4706-B210-C01E49D98319}" presName="Name37" presStyleLbl="parChTrans1D4" presStyleIdx="7" presStyleCnt="19"/>
      <dgm:spPr/>
    </dgm:pt>
    <dgm:pt modelId="{CBAFACF9-B2F1-4DB3-9BE7-DE4F0D1B3277}" type="pres">
      <dgm:prSet presAssocID="{B67AB32D-C980-42EE-BFF1-AFA05BFB0096}" presName="hierRoot2" presStyleCnt="0">
        <dgm:presLayoutVars>
          <dgm:hierBranch val="init"/>
        </dgm:presLayoutVars>
      </dgm:prSet>
      <dgm:spPr/>
    </dgm:pt>
    <dgm:pt modelId="{7FA16F92-CF20-4AC5-9A79-87ED09A158D3}" type="pres">
      <dgm:prSet presAssocID="{B67AB32D-C980-42EE-BFF1-AFA05BFB0096}" presName="rootComposite" presStyleCnt="0"/>
      <dgm:spPr/>
    </dgm:pt>
    <dgm:pt modelId="{6761AD1D-53BA-4CB4-90A5-28D3A0C946DF}" type="pres">
      <dgm:prSet presAssocID="{B67AB32D-C980-42EE-BFF1-AFA05BFB0096}" presName="rootText" presStyleLbl="node4" presStyleIdx="7" presStyleCnt="19">
        <dgm:presLayoutVars>
          <dgm:chPref val="3"/>
        </dgm:presLayoutVars>
      </dgm:prSet>
      <dgm:spPr/>
    </dgm:pt>
    <dgm:pt modelId="{7633338F-C7D4-49E3-B8DD-5543AB19FC47}" type="pres">
      <dgm:prSet presAssocID="{B67AB32D-C980-42EE-BFF1-AFA05BFB0096}" presName="rootConnector" presStyleLbl="node4" presStyleIdx="7" presStyleCnt="19"/>
      <dgm:spPr/>
    </dgm:pt>
    <dgm:pt modelId="{439671DC-477D-4FEA-82EE-FCD6DA26D0C3}" type="pres">
      <dgm:prSet presAssocID="{B67AB32D-C980-42EE-BFF1-AFA05BFB0096}" presName="hierChild4" presStyleCnt="0"/>
      <dgm:spPr/>
    </dgm:pt>
    <dgm:pt modelId="{9149E91B-6A81-4A25-BB47-2A3E67B07F42}" type="pres">
      <dgm:prSet presAssocID="{B67AB32D-C980-42EE-BFF1-AFA05BFB0096}" presName="hierChild5" presStyleCnt="0"/>
      <dgm:spPr/>
    </dgm:pt>
    <dgm:pt modelId="{83C0E46D-F5E7-4CF8-9813-52AA3F07B9C2}" type="pres">
      <dgm:prSet presAssocID="{4F2D01E0-C6EF-45D4-9DDF-F0D63109D73F}" presName="Name37" presStyleLbl="parChTrans1D4" presStyleIdx="8" presStyleCnt="19"/>
      <dgm:spPr/>
    </dgm:pt>
    <dgm:pt modelId="{383CFF48-38D5-4062-872E-121D2B6C6304}" type="pres">
      <dgm:prSet presAssocID="{ACBFA336-5279-40F3-8747-13DB73C551A5}" presName="hierRoot2" presStyleCnt="0">
        <dgm:presLayoutVars>
          <dgm:hierBranch val="init"/>
        </dgm:presLayoutVars>
      </dgm:prSet>
      <dgm:spPr/>
    </dgm:pt>
    <dgm:pt modelId="{BDF0525F-1942-419C-9994-06FAC0CAEDE8}" type="pres">
      <dgm:prSet presAssocID="{ACBFA336-5279-40F3-8747-13DB73C551A5}" presName="rootComposite" presStyleCnt="0"/>
      <dgm:spPr/>
    </dgm:pt>
    <dgm:pt modelId="{AB07E280-C254-4DD1-A89A-FCEBABF0F112}" type="pres">
      <dgm:prSet presAssocID="{ACBFA336-5279-40F3-8747-13DB73C551A5}" presName="rootText" presStyleLbl="node4" presStyleIdx="8" presStyleCnt="19">
        <dgm:presLayoutVars>
          <dgm:chPref val="3"/>
        </dgm:presLayoutVars>
      </dgm:prSet>
      <dgm:spPr/>
    </dgm:pt>
    <dgm:pt modelId="{0028E514-2DA7-4795-9BD7-4121CD0C7C76}" type="pres">
      <dgm:prSet presAssocID="{ACBFA336-5279-40F3-8747-13DB73C551A5}" presName="rootConnector" presStyleLbl="node4" presStyleIdx="8" presStyleCnt="19"/>
      <dgm:spPr/>
    </dgm:pt>
    <dgm:pt modelId="{540DAA94-4858-4498-98FA-53F7B5FDE62B}" type="pres">
      <dgm:prSet presAssocID="{ACBFA336-5279-40F3-8747-13DB73C551A5}" presName="hierChild4" presStyleCnt="0"/>
      <dgm:spPr/>
    </dgm:pt>
    <dgm:pt modelId="{2A133405-33C7-45B7-9F07-1C6E4F108471}" type="pres">
      <dgm:prSet presAssocID="{ACBFA336-5279-40F3-8747-13DB73C551A5}" presName="hierChild5" presStyleCnt="0"/>
      <dgm:spPr/>
    </dgm:pt>
    <dgm:pt modelId="{14B95CF4-767D-4434-8933-72120A01EA51}" type="pres">
      <dgm:prSet presAssocID="{544071CB-9C44-4F75-B7C5-5A77E9FAC67B}" presName="Name37" presStyleLbl="parChTrans1D4" presStyleIdx="9" presStyleCnt="19"/>
      <dgm:spPr/>
    </dgm:pt>
    <dgm:pt modelId="{FFEA7B03-1849-4070-9059-378C8E19C84D}" type="pres">
      <dgm:prSet presAssocID="{91E32F10-0F9C-4A10-A2F9-6F4A94E31D8B}" presName="hierRoot2" presStyleCnt="0">
        <dgm:presLayoutVars>
          <dgm:hierBranch val="init"/>
        </dgm:presLayoutVars>
      </dgm:prSet>
      <dgm:spPr/>
    </dgm:pt>
    <dgm:pt modelId="{B53F198B-96CF-41E3-BC79-13CB08CC64E8}" type="pres">
      <dgm:prSet presAssocID="{91E32F10-0F9C-4A10-A2F9-6F4A94E31D8B}" presName="rootComposite" presStyleCnt="0"/>
      <dgm:spPr/>
    </dgm:pt>
    <dgm:pt modelId="{3FB1C18C-FED7-4A45-A50C-C2DC33550F52}" type="pres">
      <dgm:prSet presAssocID="{91E32F10-0F9C-4A10-A2F9-6F4A94E31D8B}" presName="rootText" presStyleLbl="node4" presStyleIdx="9" presStyleCnt="19">
        <dgm:presLayoutVars>
          <dgm:chPref val="3"/>
        </dgm:presLayoutVars>
      </dgm:prSet>
      <dgm:spPr/>
    </dgm:pt>
    <dgm:pt modelId="{82840693-11F8-41A6-980A-D192A50EA461}" type="pres">
      <dgm:prSet presAssocID="{91E32F10-0F9C-4A10-A2F9-6F4A94E31D8B}" presName="rootConnector" presStyleLbl="node4" presStyleIdx="9" presStyleCnt="19"/>
      <dgm:spPr/>
    </dgm:pt>
    <dgm:pt modelId="{DB9880FC-497D-4075-8E3B-982B3CEFEBA3}" type="pres">
      <dgm:prSet presAssocID="{91E32F10-0F9C-4A10-A2F9-6F4A94E31D8B}" presName="hierChild4" presStyleCnt="0"/>
      <dgm:spPr/>
    </dgm:pt>
    <dgm:pt modelId="{0376163A-599C-4B0E-A9B1-79B49F624917}" type="pres">
      <dgm:prSet presAssocID="{91E32F10-0F9C-4A10-A2F9-6F4A94E31D8B}" presName="hierChild5" presStyleCnt="0"/>
      <dgm:spPr/>
    </dgm:pt>
    <dgm:pt modelId="{E2694DAB-4A68-49C6-9C66-34361D7F5898}" type="pres">
      <dgm:prSet presAssocID="{7ACEA0E8-348C-41F8-9D06-2E63C992C660}" presName="hierChild5" presStyleCnt="0"/>
      <dgm:spPr/>
    </dgm:pt>
    <dgm:pt modelId="{8CA347FC-074A-428F-8E85-D5C9FEEACB10}" type="pres">
      <dgm:prSet presAssocID="{0CF9C6F3-A41D-4CDF-AA3C-A68D10227F27}" presName="Name37" presStyleLbl="parChTrans1D3" presStyleIdx="9" presStyleCnt="13"/>
      <dgm:spPr/>
    </dgm:pt>
    <dgm:pt modelId="{F7CD5C40-5FCA-4869-9ACC-A049E96F8735}" type="pres">
      <dgm:prSet presAssocID="{117D01E1-7EC3-43F2-B101-FB4FD18DFE9D}" presName="hierRoot2" presStyleCnt="0">
        <dgm:presLayoutVars>
          <dgm:hierBranch val="init"/>
        </dgm:presLayoutVars>
      </dgm:prSet>
      <dgm:spPr/>
    </dgm:pt>
    <dgm:pt modelId="{4DC5F317-45E6-4006-96D6-86D4716C4977}" type="pres">
      <dgm:prSet presAssocID="{117D01E1-7EC3-43F2-B101-FB4FD18DFE9D}" presName="rootComposite" presStyleCnt="0"/>
      <dgm:spPr/>
    </dgm:pt>
    <dgm:pt modelId="{96859C39-3C02-4C9E-9CAD-E9B24422AF42}" type="pres">
      <dgm:prSet presAssocID="{117D01E1-7EC3-43F2-B101-FB4FD18DFE9D}" presName="rootText" presStyleLbl="node3" presStyleIdx="9" presStyleCnt="13">
        <dgm:presLayoutVars>
          <dgm:chPref val="3"/>
        </dgm:presLayoutVars>
      </dgm:prSet>
      <dgm:spPr/>
    </dgm:pt>
    <dgm:pt modelId="{823B7D62-1084-4E5E-9986-730DCF90A4F4}" type="pres">
      <dgm:prSet presAssocID="{117D01E1-7EC3-43F2-B101-FB4FD18DFE9D}" presName="rootConnector" presStyleLbl="node3" presStyleIdx="9" presStyleCnt="13"/>
      <dgm:spPr/>
    </dgm:pt>
    <dgm:pt modelId="{4B5DDD5A-3F65-46A3-963A-7442D3A7714F}" type="pres">
      <dgm:prSet presAssocID="{117D01E1-7EC3-43F2-B101-FB4FD18DFE9D}" presName="hierChild4" presStyleCnt="0"/>
      <dgm:spPr/>
    </dgm:pt>
    <dgm:pt modelId="{E83F1F56-5A3F-49DA-9788-5047F7D60D10}" type="pres">
      <dgm:prSet presAssocID="{257EF1F8-AD82-4F5C-982B-6B23F9CC4B29}" presName="Name37" presStyleLbl="parChTrans1D4" presStyleIdx="10" presStyleCnt="19"/>
      <dgm:spPr/>
    </dgm:pt>
    <dgm:pt modelId="{E3C46021-3260-4CB5-838E-0F533C770FBA}" type="pres">
      <dgm:prSet presAssocID="{23EDEBBC-8253-46C6-98AD-9B02A543ADFB}" presName="hierRoot2" presStyleCnt="0">
        <dgm:presLayoutVars>
          <dgm:hierBranch val="init"/>
        </dgm:presLayoutVars>
      </dgm:prSet>
      <dgm:spPr/>
    </dgm:pt>
    <dgm:pt modelId="{A3B3B629-CE20-4D16-93C4-DBB12C82F6CB}" type="pres">
      <dgm:prSet presAssocID="{23EDEBBC-8253-46C6-98AD-9B02A543ADFB}" presName="rootComposite" presStyleCnt="0"/>
      <dgm:spPr/>
    </dgm:pt>
    <dgm:pt modelId="{F358BA26-7712-4338-8C86-486DE7B3AF54}" type="pres">
      <dgm:prSet presAssocID="{23EDEBBC-8253-46C6-98AD-9B02A543ADFB}" presName="rootText" presStyleLbl="node4" presStyleIdx="10" presStyleCnt="19">
        <dgm:presLayoutVars>
          <dgm:chPref val="3"/>
        </dgm:presLayoutVars>
      </dgm:prSet>
      <dgm:spPr/>
    </dgm:pt>
    <dgm:pt modelId="{1DFF2CF8-B4B2-4B9A-AB96-E88874244FFD}" type="pres">
      <dgm:prSet presAssocID="{23EDEBBC-8253-46C6-98AD-9B02A543ADFB}" presName="rootConnector" presStyleLbl="node4" presStyleIdx="10" presStyleCnt="19"/>
      <dgm:spPr/>
    </dgm:pt>
    <dgm:pt modelId="{AF7C9292-5A8E-49D0-9DBF-CC44A72A39C3}" type="pres">
      <dgm:prSet presAssocID="{23EDEBBC-8253-46C6-98AD-9B02A543ADFB}" presName="hierChild4" presStyleCnt="0"/>
      <dgm:spPr/>
    </dgm:pt>
    <dgm:pt modelId="{DF44E168-7CC4-454D-83FE-7F1EAC3F4437}" type="pres">
      <dgm:prSet presAssocID="{23EDEBBC-8253-46C6-98AD-9B02A543ADFB}" presName="hierChild5" presStyleCnt="0"/>
      <dgm:spPr/>
    </dgm:pt>
    <dgm:pt modelId="{398090BC-2EF4-4F12-A979-588E4FFC4962}" type="pres">
      <dgm:prSet presAssocID="{57BC96EA-52CB-4414-9D10-133C7BDF1322}" presName="Name37" presStyleLbl="parChTrans1D4" presStyleIdx="11" presStyleCnt="19"/>
      <dgm:spPr/>
    </dgm:pt>
    <dgm:pt modelId="{F5623A46-9039-44BC-A126-C8AA9004AF5D}" type="pres">
      <dgm:prSet presAssocID="{6AADE9F9-54EA-441C-A5D7-A90792EA7C3C}" presName="hierRoot2" presStyleCnt="0">
        <dgm:presLayoutVars>
          <dgm:hierBranch val="init"/>
        </dgm:presLayoutVars>
      </dgm:prSet>
      <dgm:spPr/>
    </dgm:pt>
    <dgm:pt modelId="{084CF4B4-9586-40FA-8B83-D928540B46B1}" type="pres">
      <dgm:prSet presAssocID="{6AADE9F9-54EA-441C-A5D7-A90792EA7C3C}" presName="rootComposite" presStyleCnt="0"/>
      <dgm:spPr/>
    </dgm:pt>
    <dgm:pt modelId="{55AC93E3-5E10-4240-A2C8-5A91CD3FB091}" type="pres">
      <dgm:prSet presAssocID="{6AADE9F9-54EA-441C-A5D7-A90792EA7C3C}" presName="rootText" presStyleLbl="node4" presStyleIdx="11" presStyleCnt="19">
        <dgm:presLayoutVars>
          <dgm:chPref val="3"/>
        </dgm:presLayoutVars>
      </dgm:prSet>
      <dgm:spPr/>
    </dgm:pt>
    <dgm:pt modelId="{653F111F-E32C-4B02-9E70-0E23F2083A1D}" type="pres">
      <dgm:prSet presAssocID="{6AADE9F9-54EA-441C-A5D7-A90792EA7C3C}" presName="rootConnector" presStyleLbl="node4" presStyleIdx="11" presStyleCnt="19"/>
      <dgm:spPr/>
    </dgm:pt>
    <dgm:pt modelId="{C5142250-A67F-4204-8EA9-9B8A614A853F}" type="pres">
      <dgm:prSet presAssocID="{6AADE9F9-54EA-441C-A5D7-A90792EA7C3C}" presName="hierChild4" presStyleCnt="0"/>
      <dgm:spPr/>
    </dgm:pt>
    <dgm:pt modelId="{747AF8FB-21A3-4DFD-9354-F06D53E4A645}" type="pres">
      <dgm:prSet presAssocID="{6AADE9F9-54EA-441C-A5D7-A90792EA7C3C}" presName="hierChild5" presStyleCnt="0"/>
      <dgm:spPr/>
    </dgm:pt>
    <dgm:pt modelId="{08B0FC69-AFC8-4408-9C30-4141B698A70E}" type="pres">
      <dgm:prSet presAssocID="{F3C7533A-450D-4926-BE8C-1E8DE4FA9488}" presName="Name37" presStyleLbl="parChTrans1D4" presStyleIdx="12" presStyleCnt="19"/>
      <dgm:spPr/>
    </dgm:pt>
    <dgm:pt modelId="{AF3D7442-AAE7-4EC6-8F13-7DC822EB341A}" type="pres">
      <dgm:prSet presAssocID="{C706FEB3-44E3-46CB-ABF9-40714A855FA4}" presName="hierRoot2" presStyleCnt="0">
        <dgm:presLayoutVars>
          <dgm:hierBranch val="init"/>
        </dgm:presLayoutVars>
      </dgm:prSet>
      <dgm:spPr/>
    </dgm:pt>
    <dgm:pt modelId="{ED914AC3-78D1-4D6C-87F4-694230E9E719}" type="pres">
      <dgm:prSet presAssocID="{C706FEB3-44E3-46CB-ABF9-40714A855FA4}" presName="rootComposite" presStyleCnt="0"/>
      <dgm:spPr/>
    </dgm:pt>
    <dgm:pt modelId="{F4DB30CB-8677-4C2A-A06C-F0DB657592C2}" type="pres">
      <dgm:prSet presAssocID="{C706FEB3-44E3-46CB-ABF9-40714A855FA4}" presName="rootText" presStyleLbl="node4" presStyleIdx="12" presStyleCnt="19">
        <dgm:presLayoutVars>
          <dgm:chPref val="3"/>
        </dgm:presLayoutVars>
      </dgm:prSet>
      <dgm:spPr/>
    </dgm:pt>
    <dgm:pt modelId="{D41A05BD-E6A7-4AF2-A91B-C8E8EE73602F}" type="pres">
      <dgm:prSet presAssocID="{C706FEB3-44E3-46CB-ABF9-40714A855FA4}" presName="rootConnector" presStyleLbl="node4" presStyleIdx="12" presStyleCnt="19"/>
      <dgm:spPr/>
    </dgm:pt>
    <dgm:pt modelId="{C4E27B25-FC11-48FC-BCA9-A599F01ED97C}" type="pres">
      <dgm:prSet presAssocID="{C706FEB3-44E3-46CB-ABF9-40714A855FA4}" presName="hierChild4" presStyleCnt="0"/>
      <dgm:spPr/>
    </dgm:pt>
    <dgm:pt modelId="{E11E39D4-3EAB-45FB-BB97-69B187A5CB56}" type="pres">
      <dgm:prSet presAssocID="{C706FEB3-44E3-46CB-ABF9-40714A855FA4}" presName="hierChild5" presStyleCnt="0"/>
      <dgm:spPr/>
    </dgm:pt>
    <dgm:pt modelId="{91A87134-10E2-4C2B-8A64-7B9A32B118B7}" type="pres">
      <dgm:prSet presAssocID="{1AC0F110-65E2-45BE-A555-6F72CB6E50E9}" presName="Name37" presStyleLbl="parChTrans1D4" presStyleIdx="13" presStyleCnt="19"/>
      <dgm:spPr/>
    </dgm:pt>
    <dgm:pt modelId="{5F67939E-28AF-4D2B-899B-7375EDBDCCF5}" type="pres">
      <dgm:prSet presAssocID="{ECADB848-4FE0-4312-97B9-BCC79856875D}" presName="hierRoot2" presStyleCnt="0">
        <dgm:presLayoutVars>
          <dgm:hierBranch val="init"/>
        </dgm:presLayoutVars>
      </dgm:prSet>
      <dgm:spPr/>
    </dgm:pt>
    <dgm:pt modelId="{6234D709-ED52-479A-90F7-457E167A05F5}" type="pres">
      <dgm:prSet presAssocID="{ECADB848-4FE0-4312-97B9-BCC79856875D}" presName="rootComposite" presStyleCnt="0"/>
      <dgm:spPr/>
    </dgm:pt>
    <dgm:pt modelId="{150161CE-64E0-485D-A7EB-656DE684C79A}" type="pres">
      <dgm:prSet presAssocID="{ECADB848-4FE0-4312-97B9-BCC79856875D}" presName="rootText" presStyleLbl="node4" presStyleIdx="13" presStyleCnt="19">
        <dgm:presLayoutVars>
          <dgm:chPref val="3"/>
        </dgm:presLayoutVars>
      </dgm:prSet>
      <dgm:spPr/>
    </dgm:pt>
    <dgm:pt modelId="{C35C8449-FEB8-43C1-9FD4-40BD6DF0E0F0}" type="pres">
      <dgm:prSet presAssocID="{ECADB848-4FE0-4312-97B9-BCC79856875D}" presName="rootConnector" presStyleLbl="node4" presStyleIdx="13" presStyleCnt="19"/>
      <dgm:spPr/>
    </dgm:pt>
    <dgm:pt modelId="{39CEE4BA-425D-4017-9F27-D09A6346B949}" type="pres">
      <dgm:prSet presAssocID="{ECADB848-4FE0-4312-97B9-BCC79856875D}" presName="hierChild4" presStyleCnt="0"/>
      <dgm:spPr/>
    </dgm:pt>
    <dgm:pt modelId="{682907F2-CBD4-47B6-812B-923687DD420D}" type="pres">
      <dgm:prSet presAssocID="{ECADB848-4FE0-4312-97B9-BCC79856875D}" presName="hierChild5" presStyleCnt="0"/>
      <dgm:spPr/>
    </dgm:pt>
    <dgm:pt modelId="{CBED0B5D-31A1-4902-9568-8CE176FFC51E}" type="pres">
      <dgm:prSet presAssocID="{117D01E1-7EC3-43F2-B101-FB4FD18DFE9D}" presName="hierChild5" presStyleCnt="0"/>
      <dgm:spPr/>
    </dgm:pt>
    <dgm:pt modelId="{F388522C-8C60-4ABD-BA8C-66D52EB1560B}" type="pres">
      <dgm:prSet presAssocID="{24F733F9-64F1-4643-B01B-A3A1AB0FE9AB}" presName="hierChild5" presStyleCnt="0"/>
      <dgm:spPr/>
    </dgm:pt>
    <dgm:pt modelId="{480113A5-F9A5-437C-BDD5-D112CEBB8793}" type="pres">
      <dgm:prSet presAssocID="{226F62C6-14D1-4F46-AC30-16BC191A0B76}" presName="Name37" presStyleLbl="parChTrans1D2" presStyleIdx="2" presStyleCnt="5"/>
      <dgm:spPr/>
    </dgm:pt>
    <dgm:pt modelId="{11868DDC-6C98-4119-B6A4-C74165F75BE9}" type="pres">
      <dgm:prSet presAssocID="{1D36EA53-57DD-4FC2-AB30-03629D4D691E}" presName="hierRoot2" presStyleCnt="0">
        <dgm:presLayoutVars>
          <dgm:hierBranch val="init"/>
        </dgm:presLayoutVars>
      </dgm:prSet>
      <dgm:spPr/>
    </dgm:pt>
    <dgm:pt modelId="{0C5B1D47-1C90-4F23-8D48-00FDC715E40B}" type="pres">
      <dgm:prSet presAssocID="{1D36EA53-57DD-4FC2-AB30-03629D4D691E}" presName="rootComposite" presStyleCnt="0"/>
      <dgm:spPr/>
    </dgm:pt>
    <dgm:pt modelId="{216D6BC0-5412-4180-9D03-3542E456DE79}" type="pres">
      <dgm:prSet presAssocID="{1D36EA53-57DD-4FC2-AB30-03629D4D691E}" presName="rootText" presStyleLbl="node2" presStyleIdx="2" presStyleCnt="3">
        <dgm:presLayoutVars>
          <dgm:chPref val="3"/>
        </dgm:presLayoutVars>
      </dgm:prSet>
      <dgm:spPr/>
    </dgm:pt>
    <dgm:pt modelId="{92B335E0-1F16-4649-A056-075D6E114C49}" type="pres">
      <dgm:prSet presAssocID="{1D36EA53-57DD-4FC2-AB30-03629D4D691E}" presName="rootConnector" presStyleLbl="node2" presStyleIdx="2" presStyleCnt="3"/>
      <dgm:spPr/>
    </dgm:pt>
    <dgm:pt modelId="{EFA8E12C-9B2E-4B9F-8671-AD69AB2B84AE}" type="pres">
      <dgm:prSet presAssocID="{1D36EA53-57DD-4FC2-AB30-03629D4D691E}" presName="hierChild4" presStyleCnt="0"/>
      <dgm:spPr/>
    </dgm:pt>
    <dgm:pt modelId="{8AC9D8AE-2DC4-419C-9873-9ECC7B5F50EA}" type="pres">
      <dgm:prSet presAssocID="{5B8A46F4-D4D7-4569-B1CC-5381D836B167}" presName="Name37" presStyleLbl="parChTrans1D3" presStyleIdx="10" presStyleCnt="13"/>
      <dgm:spPr/>
    </dgm:pt>
    <dgm:pt modelId="{CDD3BDC2-F2C9-41FD-8FEE-B105D724F705}" type="pres">
      <dgm:prSet presAssocID="{E168B933-6160-4D02-BAC6-72C617C751EB}" presName="hierRoot2" presStyleCnt="0">
        <dgm:presLayoutVars>
          <dgm:hierBranch val="init"/>
        </dgm:presLayoutVars>
      </dgm:prSet>
      <dgm:spPr/>
    </dgm:pt>
    <dgm:pt modelId="{CB186E45-E37F-4AD1-AF10-BA2E9A6B3BB8}" type="pres">
      <dgm:prSet presAssocID="{E168B933-6160-4D02-BAC6-72C617C751EB}" presName="rootComposite" presStyleCnt="0"/>
      <dgm:spPr/>
    </dgm:pt>
    <dgm:pt modelId="{C306264A-6ED7-46BE-BE42-4E267307E64C}" type="pres">
      <dgm:prSet presAssocID="{E168B933-6160-4D02-BAC6-72C617C751EB}" presName="rootText" presStyleLbl="node3" presStyleIdx="10" presStyleCnt="13">
        <dgm:presLayoutVars>
          <dgm:chPref val="3"/>
        </dgm:presLayoutVars>
      </dgm:prSet>
      <dgm:spPr/>
    </dgm:pt>
    <dgm:pt modelId="{F6B3C157-CB9B-4262-A7C7-15663890900C}" type="pres">
      <dgm:prSet presAssocID="{E168B933-6160-4D02-BAC6-72C617C751EB}" presName="rootConnector" presStyleLbl="node3" presStyleIdx="10" presStyleCnt="13"/>
      <dgm:spPr/>
    </dgm:pt>
    <dgm:pt modelId="{3682D8F5-B8FC-4CB4-A8E1-72EC48425541}" type="pres">
      <dgm:prSet presAssocID="{E168B933-6160-4D02-BAC6-72C617C751EB}" presName="hierChild4" presStyleCnt="0"/>
      <dgm:spPr/>
    </dgm:pt>
    <dgm:pt modelId="{DF587FD9-E108-4C45-BE27-6C1D46137AF8}" type="pres">
      <dgm:prSet presAssocID="{9624FDB7-956E-4C1B-A1FA-86CCE6FE17B7}" presName="Name37" presStyleLbl="parChTrans1D4" presStyleIdx="14" presStyleCnt="19"/>
      <dgm:spPr/>
    </dgm:pt>
    <dgm:pt modelId="{A7604679-99FA-47D7-9FB0-35B9B657F708}" type="pres">
      <dgm:prSet presAssocID="{B50A81D4-5F3F-4F43-9A22-04956E090533}" presName="hierRoot2" presStyleCnt="0">
        <dgm:presLayoutVars>
          <dgm:hierBranch val="init"/>
        </dgm:presLayoutVars>
      </dgm:prSet>
      <dgm:spPr/>
    </dgm:pt>
    <dgm:pt modelId="{D7316953-B4A7-4D6C-9C53-1B46922DF005}" type="pres">
      <dgm:prSet presAssocID="{B50A81D4-5F3F-4F43-9A22-04956E090533}" presName="rootComposite" presStyleCnt="0"/>
      <dgm:spPr/>
    </dgm:pt>
    <dgm:pt modelId="{DA85F47E-D97E-4C52-815C-EE9507620AF5}" type="pres">
      <dgm:prSet presAssocID="{B50A81D4-5F3F-4F43-9A22-04956E090533}" presName="rootText" presStyleLbl="node4" presStyleIdx="14" presStyleCnt="19">
        <dgm:presLayoutVars>
          <dgm:chPref val="3"/>
        </dgm:presLayoutVars>
      </dgm:prSet>
      <dgm:spPr/>
    </dgm:pt>
    <dgm:pt modelId="{2493DA51-B3DA-40C4-BB43-A639531EFD37}" type="pres">
      <dgm:prSet presAssocID="{B50A81D4-5F3F-4F43-9A22-04956E090533}" presName="rootConnector" presStyleLbl="node4" presStyleIdx="14" presStyleCnt="19"/>
      <dgm:spPr/>
    </dgm:pt>
    <dgm:pt modelId="{B7DBCC7A-55E6-4EFE-B0FD-B9C3D444DB15}" type="pres">
      <dgm:prSet presAssocID="{B50A81D4-5F3F-4F43-9A22-04956E090533}" presName="hierChild4" presStyleCnt="0"/>
      <dgm:spPr/>
    </dgm:pt>
    <dgm:pt modelId="{25C1F042-12C0-4380-9897-FE5F30C47F42}" type="pres">
      <dgm:prSet presAssocID="{B50A81D4-5F3F-4F43-9A22-04956E090533}" presName="hierChild5" presStyleCnt="0"/>
      <dgm:spPr/>
    </dgm:pt>
    <dgm:pt modelId="{D563D972-8BE3-47D9-AAD6-13C270E99DB1}" type="pres">
      <dgm:prSet presAssocID="{E168B933-6160-4D02-BAC6-72C617C751EB}" presName="hierChild5" presStyleCnt="0"/>
      <dgm:spPr/>
    </dgm:pt>
    <dgm:pt modelId="{002C94A3-2FCA-442F-889E-AD7A71B85459}" type="pres">
      <dgm:prSet presAssocID="{1740E479-A5F9-46CC-945C-ED1D173A4B00}" presName="Name37" presStyleLbl="parChTrans1D3" presStyleIdx="11" presStyleCnt="13"/>
      <dgm:spPr/>
    </dgm:pt>
    <dgm:pt modelId="{7E599B01-7461-4DFE-A1A1-E2EB1BA5F660}" type="pres">
      <dgm:prSet presAssocID="{DDFDC4CE-B84D-4F97-B79C-2CB995617C53}" presName="hierRoot2" presStyleCnt="0">
        <dgm:presLayoutVars>
          <dgm:hierBranch val="r"/>
        </dgm:presLayoutVars>
      </dgm:prSet>
      <dgm:spPr/>
    </dgm:pt>
    <dgm:pt modelId="{14C90FB1-9D1A-4A30-92F9-707C701C8EB0}" type="pres">
      <dgm:prSet presAssocID="{DDFDC4CE-B84D-4F97-B79C-2CB995617C53}" presName="rootComposite" presStyleCnt="0"/>
      <dgm:spPr/>
    </dgm:pt>
    <dgm:pt modelId="{B8E962F3-7CC0-4D7D-A19E-9588B10B0A56}" type="pres">
      <dgm:prSet presAssocID="{DDFDC4CE-B84D-4F97-B79C-2CB995617C53}" presName="rootText" presStyleLbl="node3" presStyleIdx="11" presStyleCnt="13">
        <dgm:presLayoutVars>
          <dgm:chPref val="3"/>
        </dgm:presLayoutVars>
      </dgm:prSet>
      <dgm:spPr/>
    </dgm:pt>
    <dgm:pt modelId="{F8584C5B-C664-46C1-B539-26C1C0F93DB4}" type="pres">
      <dgm:prSet presAssocID="{DDFDC4CE-B84D-4F97-B79C-2CB995617C53}" presName="rootConnector" presStyleLbl="node3" presStyleIdx="11" presStyleCnt="13"/>
      <dgm:spPr/>
    </dgm:pt>
    <dgm:pt modelId="{7045E7D1-EC95-40DF-8189-9A1ABEF0B1D7}" type="pres">
      <dgm:prSet presAssocID="{DDFDC4CE-B84D-4F97-B79C-2CB995617C53}" presName="hierChild4" presStyleCnt="0"/>
      <dgm:spPr/>
    </dgm:pt>
    <dgm:pt modelId="{C242B2EF-989B-4C01-B7C4-5A4954DE37E2}" type="pres">
      <dgm:prSet presAssocID="{8C8E585F-7AA2-4FBA-85C1-B109850EDEC5}" presName="Name50" presStyleLbl="parChTrans1D4" presStyleIdx="15" presStyleCnt="19"/>
      <dgm:spPr/>
    </dgm:pt>
    <dgm:pt modelId="{68D4997B-87FF-439D-8532-AB9E9F5CA0E9}" type="pres">
      <dgm:prSet presAssocID="{A9401230-6BD3-43E5-BC17-D02127AD579C}" presName="hierRoot2" presStyleCnt="0">
        <dgm:presLayoutVars>
          <dgm:hierBranch val="init"/>
        </dgm:presLayoutVars>
      </dgm:prSet>
      <dgm:spPr/>
    </dgm:pt>
    <dgm:pt modelId="{85932EB2-E2F8-490B-9DA7-8CE000B4AED5}" type="pres">
      <dgm:prSet presAssocID="{A9401230-6BD3-43E5-BC17-D02127AD579C}" presName="rootComposite" presStyleCnt="0"/>
      <dgm:spPr/>
    </dgm:pt>
    <dgm:pt modelId="{46CBAC0F-26B2-4D5D-B56E-52F68505B3F6}" type="pres">
      <dgm:prSet presAssocID="{A9401230-6BD3-43E5-BC17-D02127AD579C}" presName="rootText" presStyleLbl="node4" presStyleIdx="15" presStyleCnt="19">
        <dgm:presLayoutVars>
          <dgm:chPref val="3"/>
        </dgm:presLayoutVars>
      </dgm:prSet>
      <dgm:spPr/>
    </dgm:pt>
    <dgm:pt modelId="{5B132175-78C4-428C-958E-4C44A051918E}" type="pres">
      <dgm:prSet presAssocID="{A9401230-6BD3-43E5-BC17-D02127AD579C}" presName="rootConnector" presStyleLbl="node4" presStyleIdx="15" presStyleCnt="19"/>
      <dgm:spPr/>
    </dgm:pt>
    <dgm:pt modelId="{2565A34B-9DAE-4AB4-9163-EEEF301CBEC8}" type="pres">
      <dgm:prSet presAssocID="{A9401230-6BD3-43E5-BC17-D02127AD579C}" presName="hierChild4" presStyleCnt="0"/>
      <dgm:spPr/>
    </dgm:pt>
    <dgm:pt modelId="{303D867B-4966-4D13-9B42-AC2C41EAB373}" type="pres">
      <dgm:prSet presAssocID="{A9401230-6BD3-43E5-BC17-D02127AD579C}" presName="hierChild5" presStyleCnt="0"/>
      <dgm:spPr/>
    </dgm:pt>
    <dgm:pt modelId="{C6F5D953-0CB8-4917-AC2E-2206F33C718A}" type="pres">
      <dgm:prSet presAssocID="{56239EE8-C961-47D8-9FFF-7E174A6CD951}" presName="Name50" presStyleLbl="parChTrans1D4" presStyleIdx="16" presStyleCnt="19"/>
      <dgm:spPr/>
    </dgm:pt>
    <dgm:pt modelId="{BE23B202-B75A-4407-AE54-2432105A6835}" type="pres">
      <dgm:prSet presAssocID="{568F6112-1946-4BBC-B294-BDAFCAB95876}" presName="hierRoot2" presStyleCnt="0">
        <dgm:presLayoutVars>
          <dgm:hierBranch val="r"/>
        </dgm:presLayoutVars>
      </dgm:prSet>
      <dgm:spPr/>
    </dgm:pt>
    <dgm:pt modelId="{BA4CEB6E-73C1-49BC-B9AF-54BDE51EB696}" type="pres">
      <dgm:prSet presAssocID="{568F6112-1946-4BBC-B294-BDAFCAB95876}" presName="rootComposite" presStyleCnt="0"/>
      <dgm:spPr/>
    </dgm:pt>
    <dgm:pt modelId="{AC02AB0C-4862-4FD6-8631-2900101D3912}" type="pres">
      <dgm:prSet presAssocID="{568F6112-1946-4BBC-B294-BDAFCAB95876}" presName="rootText" presStyleLbl="node4" presStyleIdx="16" presStyleCnt="19">
        <dgm:presLayoutVars>
          <dgm:chPref val="3"/>
        </dgm:presLayoutVars>
      </dgm:prSet>
      <dgm:spPr/>
    </dgm:pt>
    <dgm:pt modelId="{3F3FF637-9278-4D59-9E5D-ADC24CA4CADC}" type="pres">
      <dgm:prSet presAssocID="{568F6112-1946-4BBC-B294-BDAFCAB95876}" presName="rootConnector" presStyleLbl="node4" presStyleIdx="16" presStyleCnt="19"/>
      <dgm:spPr/>
    </dgm:pt>
    <dgm:pt modelId="{F57EE5A3-3439-4F6D-A83F-137A1A4FF28B}" type="pres">
      <dgm:prSet presAssocID="{568F6112-1946-4BBC-B294-BDAFCAB95876}" presName="hierChild4" presStyleCnt="0"/>
      <dgm:spPr/>
    </dgm:pt>
    <dgm:pt modelId="{5178E0D1-9641-4289-B954-B75D4645EBF8}" type="pres">
      <dgm:prSet presAssocID="{9924A440-30AA-45A7-B04C-8A80557B4726}" presName="Name50" presStyleLbl="parChTrans1D4" presStyleIdx="17" presStyleCnt="19"/>
      <dgm:spPr/>
    </dgm:pt>
    <dgm:pt modelId="{B9559B0B-1B57-4CE7-AB86-F9F7419A5FE1}" type="pres">
      <dgm:prSet presAssocID="{7C9EA026-0ED0-440E-977E-67C703B1CD70}" presName="hierRoot2" presStyleCnt="0">
        <dgm:presLayoutVars>
          <dgm:hierBranch val="init"/>
        </dgm:presLayoutVars>
      </dgm:prSet>
      <dgm:spPr/>
    </dgm:pt>
    <dgm:pt modelId="{34B606EE-6A76-4258-930C-8FDF939EA36F}" type="pres">
      <dgm:prSet presAssocID="{7C9EA026-0ED0-440E-977E-67C703B1CD70}" presName="rootComposite" presStyleCnt="0"/>
      <dgm:spPr/>
    </dgm:pt>
    <dgm:pt modelId="{C9370E9D-DF34-4475-9CE1-9A52A16BDD37}" type="pres">
      <dgm:prSet presAssocID="{7C9EA026-0ED0-440E-977E-67C703B1CD70}" presName="rootText" presStyleLbl="node4" presStyleIdx="17" presStyleCnt="19">
        <dgm:presLayoutVars>
          <dgm:chPref val="3"/>
        </dgm:presLayoutVars>
      </dgm:prSet>
      <dgm:spPr/>
    </dgm:pt>
    <dgm:pt modelId="{6976D1CA-8DA1-4E1F-80C3-D8294C718D49}" type="pres">
      <dgm:prSet presAssocID="{7C9EA026-0ED0-440E-977E-67C703B1CD70}" presName="rootConnector" presStyleLbl="node4" presStyleIdx="17" presStyleCnt="19"/>
      <dgm:spPr/>
    </dgm:pt>
    <dgm:pt modelId="{5818FB4F-331C-4005-B620-278F0915D608}" type="pres">
      <dgm:prSet presAssocID="{7C9EA026-0ED0-440E-977E-67C703B1CD70}" presName="hierChild4" presStyleCnt="0"/>
      <dgm:spPr/>
    </dgm:pt>
    <dgm:pt modelId="{1E86050F-7100-4640-9F40-C04DEE1D2FC8}" type="pres">
      <dgm:prSet presAssocID="{7C9EA026-0ED0-440E-977E-67C703B1CD70}" presName="hierChild5" presStyleCnt="0"/>
      <dgm:spPr/>
    </dgm:pt>
    <dgm:pt modelId="{ABF3D0CB-69B9-438B-A2F4-B6DDB0076700}" type="pres">
      <dgm:prSet presAssocID="{568F6112-1946-4BBC-B294-BDAFCAB95876}" presName="hierChild5" presStyleCnt="0"/>
      <dgm:spPr/>
    </dgm:pt>
    <dgm:pt modelId="{604C4EB6-C5A3-4E4D-ADAF-9303E19C2613}" type="pres">
      <dgm:prSet presAssocID="{AE3877FA-2846-4BB0-8D4B-F7E7B94A8B24}" presName="Name50" presStyleLbl="parChTrans1D4" presStyleIdx="18" presStyleCnt="19"/>
      <dgm:spPr/>
    </dgm:pt>
    <dgm:pt modelId="{DCAA61A5-8281-4816-9FAE-7F713067557A}" type="pres">
      <dgm:prSet presAssocID="{EF8E064B-0135-4BFD-A605-701104CFB8F5}" presName="hierRoot2" presStyleCnt="0">
        <dgm:presLayoutVars>
          <dgm:hierBranch val="init"/>
        </dgm:presLayoutVars>
      </dgm:prSet>
      <dgm:spPr/>
    </dgm:pt>
    <dgm:pt modelId="{525D180B-FCAC-4262-962C-FFE3EC737F16}" type="pres">
      <dgm:prSet presAssocID="{EF8E064B-0135-4BFD-A605-701104CFB8F5}" presName="rootComposite" presStyleCnt="0"/>
      <dgm:spPr/>
    </dgm:pt>
    <dgm:pt modelId="{7039AEA5-ADB1-4980-B585-EF9D41EA41F0}" type="pres">
      <dgm:prSet presAssocID="{EF8E064B-0135-4BFD-A605-701104CFB8F5}" presName="rootText" presStyleLbl="node4" presStyleIdx="18" presStyleCnt="19">
        <dgm:presLayoutVars>
          <dgm:chPref val="3"/>
        </dgm:presLayoutVars>
      </dgm:prSet>
      <dgm:spPr/>
    </dgm:pt>
    <dgm:pt modelId="{C5427CAA-45A6-4B5A-B6B6-C03D70A5216B}" type="pres">
      <dgm:prSet presAssocID="{EF8E064B-0135-4BFD-A605-701104CFB8F5}" presName="rootConnector" presStyleLbl="node4" presStyleIdx="18" presStyleCnt="19"/>
      <dgm:spPr/>
    </dgm:pt>
    <dgm:pt modelId="{68E7A1B1-B799-4D95-A72B-8FDE676175EE}" type="pres">
      <dgm:prSet presAssocID="{EF8E064B-0135-4BFD-A605-701104CFB8F5}" presName="hierChild4" presStyleCnt="0"/>
      <dgm:spPr/>
    </dgm:pt>
    <dgm:pt modelId="{BC130FCA-4BEA-4166-97F6-BEC360ADD449}" type="pres">
      <dgm:prSet presAssocID="{EF8E064B-0135-4BFD-A605-701104CFB8F5}" presName="hierChild5" presStyleCnt="0"/>
      <dgm:spPr/>
    </dgm:pt>
    <dgm:pt modelId="{1CF8F86F-C503-4530-B754-D90527BD0F2B}" type="pres">
      <dgm:prSet presAssocID="{DDFDC4CE-B84D-4F97-B79C-2CB995617C53}" presName="hierChild5" presStyleCnt="0"/>
      <dgm:spPr/>
    </dgm:pt>
    <dgm:pt modelId="{308E4D0B-5F8F-4DCF-922E-1C9079F4E89B}" type="pres">
      <dgm:prSet presAssocID="{1E18D4F1-77BC-41A0-B56A-633939D1337D}" presName="Name37" presStyleLbl="parChTrans1D3" presStyleIdx="12" presStyleCnt="13"/>
      <dgm:spPr/>
    </dgm:pt>
    <dgm:pt modelId="{9C22491D-6105-4A87-B91F-9A18F77EE296}" type="pres">
      <dgm:prSet presAssocID="{58B43D76-CFA9-4F3F-82BB-F002B7770066}" presName="hierRoot2" presStyleCnt="0">
        <dgm:presLayoutVars>
          <dgm:hierBranch val="init"/>
        </dgm:presLayoutVars>
      </dgm:prSet>
      <dgm:spPr/>
    </dgm:pt>
    <dgm:pt modelId="{6869A7FB-2C57-41D7-9FE8-1830B80AFE5C}" type="pres">
      <dgm:prSet presAssocID="{58B43D76-CFA9-4F3F-82BB-F002B7770066}" presName="rootComposite" presStyleCnt="0"/>
      <dgm:spPr/>
    </dgm:pt>
    <dgm:pt modelId="{0A5DBEA6-B959-4098-9E51-2F02BC6B313F}" type="pres">
      <dgm:prSet presAssocID="{58B43D76-CFA9-4F3F-82BB-F002B7770066}" presName="rootText" presStyleLbl="node3" presStyleIdx="12" presStyleCnt="13">
        <dgm:presLayoutVars>
          <dgm:chPref val="3"/>
        </dgm:presLayoutVars>
      </dgm:prSet>
      <dgm:spPr/>
    </dgm:pt>
    <dgm:pt modelId="{36D8B263-B20D-46E5-89AE-4FC75153A375}" type="pres">
      <dgm:prSet presAssocID="{58B43D76-CFA9-4F3F-82BB-F002B7770066}" presName="rootConnector" presStyleLbl="node3" presStyleIdx="12" presStyleCnt="13"/>
      <dgm:spPr/>
    </dgm:pt>
    <dgm:pt modelId="{3E24DAD5-214A-4A0D-B67F-C8B591F589D6}" type="pres">
      <dgm:prSet presAssocID="{58B43D76-CFA9-4F3F-82BB-F002B7770066}" presName="hierChild4" presStyleCnt="0"/>
      <dgm:spPr/>
    </dgm:pt>
    <dgm:pt modelId="{9039702F-4ACC-4F72-B46B-87636FA694D8}" type="pres">
      <dgm:prSet presAssocID="{58B43D76-CFA9-4F3F-82BB-F002B7770066}" presName="hierChild5" presStyleCnt="0"/>
      <dgm:spPr/>
    </dgm:pt>
    <dgm:pt modelId="{168B23B1-EC34-45E1-A40D-2363B275EF7A}" type="pres">
      <dgm:prSet presAssocID="{1D36EA53-57DD-4FC2-AB30-03629D4D691E}" presName="hierChild5" presStyleCnt="0"/>
      <dgm:spPr/>
    </dgm:pt>
    <dgm:pt modelId="{3137A045-5E54-45C4-BB4E-E6AE30AD4A75}" type="pres">
      <dgm:prSet presAssocID="{243F14A4-DB45-447B-B786-08492D869D89}" presName="hierChild3" presStyleCnt="0"/>
      <dgm:spPr/>
    </dgm:pt>
    <dgm:pt modelId="{06BDFE7C-3493-4273-A142-63F3808856E3}" type="pres">
      <dgm:prSet presAssocID="{FC626D46-805A-49F4-B666-2AB28558302B}" presName="Name111" presStyleLbl="parChTrans1D2" presStyleIdx="3" presStyleCnt="5"/>
      <dgm:spPr/>
    </dgm:pt>
    <dgm:pt modelId="{9E254E29-5E30-48A6-804D-31562F683803}" type="pres">
      <dgm:prSet presAssocID="{8B1A71B6-A9E1-4A20-BBE2-749094054416}" presName="hierRoot3" presStyleCnt="0">
        <dgm:presLayoutVars>
          <dgm:hierBranch val="init"/>
        </dgm:presLayoutVars>
      </dgm:prSet>
      <dgm:spPr/>
    </dgm:pt>
    <dgm:pt modelId="{9D372AFD-7ACD-4832-AAAA-033EB8AEFB44}" type="pres">
      <dgm:prSet presAssocID="{8B1A71B6-A9E1-4A20-BBE2-749094054416}" presName="rootComposite3" presStyleCnt="0"/>
      <dgm:spPr/>
    </dgm:pt>
    <dgm:pt modelId="{07AB0060-62E2-4612-8A8C-DEC43B7CDEBB}" type="pres">
      <dgm:prSet presAssocID="{8B1A71B6-A9E1-4A20-BBE2-749094054416}" presName="rootText3" presStyleLbl="asst1" presStyleIdx="0" presStyleCnt="2">
        <dgm:presLayoutVars>
          <dgm:chPref val="3"/>
        </dgm:presLayoutVars>
      </dgm:prSet>
      <dgm:spPr/>
    </dgm:pt>
    <dgm:pt modelId="{23BA1174-00A7-4F2A-9FD1-57AA9EB96BFC}" type="pres">
      <dgm:prSet presAssocID="{8B1A71B6-A9E1-4A20-BBE2-749094054416}" presName="rootConnector3" presStyleLbl="asst1" presStyleIdx="0" presStyleCnt="2"/>
      <dgm:spPr/>
    </dgm:pt>
    <dgm:pt modelId="{06494E98-8082-4FF4-8605-E84FF3AC5CD5}" type="pres">
      <dgm:prSet presAssocID="{8B1A71B6-A9E1-4A20-BBE2-749094054416}" presName="hierChild6" presStyleCnt="0"/>
      <dgm:spPr/>
    </dgm:pt>
    <dgm:pt modelId="{8EED8462-1DFB-45F6-A3C7-C6406192D528}" type="pres">
      <dgm:prSet presAssocID="{8B1A71B6-A9E1-4A20-BBE2-749094054416}" presName="hierChild7" presStyleCnt="0"/>
      <dgm:spPr/>
    </dgm:pt>
    <dgm:pt modelId="{D92687C3-BFBB-4818-B1B6-8EF8F10EF3CD}" type="pres">
      <dgm:prSet presAssocID="{648FF809-2CC8-4FF4-AA01-6D2CBB87DBC2}" presName="Name111" presStyleLbl="parChTrans1D2" presStyleIdx="4" presStyleCnt="5"/>
      <dgm:spPr/>
    </dgm:pt>
    <dgm:pt modelId="{5D203F0A-3B2B-4E06-86D0-4FB997298603}" type="pres">
      <dgm:prSet presAssocID="{9D55DCB7-C745-49C2-A9E5-B465A4AE38C1}" presName="hierRoot3" presStyleCnt="0">
        <dgm:presLayoutVars>
          <dgm:hierBranch val="init"/>
        </dgm:presLayoutVars>
      </dgm:prSet>
      <dgm:spPr/>
    </dgm:pt>
    <dgm:pt modelId="{1624C4EF-5177-4D93-BCE2-5D0D80D797B6}" type="pres">
      <dgm:prSet presAssocID="{9D55DCB7-C745-49C2-A9E5-B465A4AE38C1}" presName="rootComposite3" presStyleCnt="0"/>
      <dgm:spPr/>
    </dgm:pt>
    <dgm:pt modelId="{4395C582-D631-4B34-8FAA-33BF50AE907B}" type="pres">
      <dgm:prSet presAssocID="{9D55DCB7-C745-49C2-A9E5-B465A4AE38C1}" presName="rootText3" presStyleLbl="asst1" presStyleIdx="1" presStyleCnt="2">
        <dgm:presLayoutVars>
          <dgm:chPref val="3"/>
        </dgm:presLayoutVars>
      </dgm:prSet>
      <dgm:spPr/>
    </dgm:pt>
    <dgm:pt modelId="{B147C814-EF0D-4A27-B6FF-F2D077B672EE}" type="pres">
      <dgm:prSet presAssocID="{9D55DCB7-C745-49C2-A9E5-B465A4AE38C1}" presName="rootConnector3" presStyleLbl="asst1" presStyleIdx="1" presStyleCnt="2"/>
      <dgm:spPr/>
    </dgm:pt>
    <dgm:pt modelId="{23AF8D43-400C-4705-8A4E-506020D2E99D}" type="pres">
      <dgm:prSet presAssocID="{9D55DCB7-C745-49C2-A9E5-B465A4AE38C1}" presName="hierChild6" presStyleCnt="0"/>
      <dgm:spPr/>
    </dgm:pt>
    <dgm:pt modelId="{3CAE535D-F090-4F38-912A-84B4BD1E1DCF}" type="pres">
      <dgm:prSet presAssocID="{9D55DCB7-C745-49C2-A9E5-B465A4AE38C1}" presName="hierChild7" presStyleCnt="0"/>
      <dgm:spPr/>
    </dgm:pt>
  </dgm:ptLst>
  <dgm:cxnLst>
    <dgm:cxn modelId="{D6DE3701-C28D-4262-AEA5-EA138A2CD037}" type="presOf" srcId="{5B8A46F4-D4D7-4569-B1CC-5381D836B167}" destId="{8AC9D8AE-2DC4-419C-9873-9ECC7B5F50EA}" srcOrd="0" destOrd="0" presId="urn:microsoft.com/office/officeart/2005/8/layout/orgChart1"/>
    <dgm:cxn modelId="{BE698302-8637-4C65-ACDB-EFF4C86A5CB9}" type="presOf" srcId="{568F6112-1946-4BBC-B294-BDAFCAB95876}" destId="{AC02AB0C-4862-4FD6-8631-2900101D3912}" srcOrd="0" destOrd="0" presId="urn:microsoft.com/office/officeart/2005/8/layout/orgChart1"/>
    <dgm:cxn modelId="{53CA9A03-A32E-415F-B328-DC785ABD47EB}" srcId="{24F733F9-64F1-4643-B01B-A3A1AB0FE9AB}" destId="{D947AEFA-1F85-45E8-8EDD-775D25B89E76}" srcOrd="0" destOrd="0" parTransId="{99CE411A-128A-4529-A1B0-CA6EFA58168E}" sibTransId="{E503DC30-AC92-418A-AC33-FB38801E8005}"/>
    <dgm:cxn modelId="{F372C103-8B87-4550-81C7-26BAE3A41960}" type="presOf" srcId="{57BC96EA-52CB-4414-9D10-133C7BDF1322}" destId="{398090BC-2EF4-4F12-A979-588E4FFC4962}" srcOrd="0" destOrd="0" presId="urn:microsoft.com/office/officeart/2005/8/layout/orgChart1"/>
    <dgm:cxn modelId="{6E772504-B7BE-4D95-BE20-BB7726FF8A07}" type="presOf" srcId="{B50A81D4-5F3F-4F43-9A22-04956E090533}" destId="{DA85F47E-D97E-4C52-815C-EE9507620AF5}" srcOrd="0" destOrd="0" presId="urn:microsoft.com/office/officeart/2005/8/layout/orgChart1"/>
    <dgm:cxn modelId="{3CAD5709-FC64-4AC3-9112-3290370BA427}" srcId="{24F733F9-64F1-4643-B01B-A3A1AB0FE9AB}" destId="{7ACEA0E8-348C-41F8-9D06-2E63C992C660}" srcOrd="2" destOrd="0" parTransId="{BEEB3B82-5978-4266-8058-6FBA9245CF25}" sibTransId="{66ED0C98-0EC4-4A2A-93B5-1C6FAFD7C78D}"/>
    <dgm:cxn modelId="{2956FF09-C1F1-4490-A2F2-05793670B382}" type="presOf" srcId="{BE5D2D75-7FF9-462A-9F20-F08DA32B319E}" destId="{D894B7A7-C7FE-4A59-8C36-CC435E796E9E}" srcOrd="0" destOrd="0" presId="urn:microsoft.com/office/officeart/2005/8/layout/orgChart1"/>
    <dgm:cxn modelId="{4FF3450A-CD16-435E-9C5A-5A30E8ABB8A0}" type="presOf" srcId="{1E18D4F1-77BC-41A0-B56A-633939D1337D}" destId="{308E4D0B-5F8F-4DCF-922E-1C9079F4E89B}" srcOrd="0" destOrd="0" presId="urn:microsoft.com/office/officeart/2005/8/layout/orgChart1"/>
    <dgm:cxn modelId="{6108FE0C-082A-4D85-A1B2-1E8111B42996}" srcId="{89208FC8-6B22-42DA-A8E4-1715732A5F0E}" destId="{243F14A4-DB45-447B-B786-08492D869D89}" srcOrd="0" destOrd="0" parTransId="{EFB02ED0-702F-4BAE-98A6-F5AE49F19280}" sibTransId="{8C3DF643-BC70-40F6-B76E-57B9F02EBCCB}"/>
    <dgm:cxn modelId="{948F7511-4654-4427-A561-7B071B9C3A17}" type="presOf" srcId="{117D01E1-7EC3-43F2-B101-FB4FD18DFE9D}" destId="{96859C39-3C02-4C9E-9CAD-E9B24422AF42}" srcOrd="0" destOrd="0" presId="urn:microsoft.com/office/officeart/2005/8/layout/orgChart1"/>
    <dgm:cxn modelId="{B55C9811-2CC5-4D93-A504-49AB91806DA5}" type="presOf" srcId="{23EDEBBC-8253-46C6-98AD-9B02A543ADFB}" destId="{1DFF2CF8-B4B2-4B9A-AB96-E88874244FFD}" srcOrd="1" destOrd="0" presId="urn:microsoft.com/office/officeart/2005/8/layout/orgChart1"/>
    <dgm:cxn modelId="{0C1DAC11-DD8D-4809-B3F3-AA250E29771A}" type="presOf" srcId="{243F14A4-DB45-447B-B786-08492D869D89}" destId="{5AE396D3-3168-4336-A6C7-D971F3315200}" srcOrd="0" destOrd="0" presId="urn:microsoft.com/office/officeart/2005/8/layout/orgChart1"/>
    <dgm:cxn modelId="{CE330D12-EA8E-43FA-A1AF-06A64DA0D773}" type="presOf" srcId="{1D36EA53-57DD-4FC2-AB30-03629D4D691E}" destId="{92B335E0-1F16-4649-A056-075D6E114C49}" srcOrd="1" destOrd="0" presId="urn:microsoft.com/office/officeart/2005/8/layout/orgChart1"/>
    <dgm:cxn modelId="{60267C16-7FC1-48DD-8C9A-CA7107DFD63B}" type="presOf" srcId="{243F14A4-DB45-447B-B786-08492D869D89}" destId="{42C3FB8E-58C6-4D6A-8588-4EB09E2C9E72}" srcOrd="1" destOrd="0" presId="urn:microsoft.com/office/officeart/2005/8/layout/orgChart1"/>
    <dgm:cxn modelId="{3E96FD19-5245-424B-A37F-C516B7C22B74}" type="presOf" srcId="{C41D1D55-7E1F-44C3-8849-B772BAF72DAA}" destId="{63D1508C-7F52-4DE3-A8F8-7D58A042ED8C}" srcOrd="0" destOrd="0" presId="urn:microsoft.com/office/officeart/2005/8/layout/orgChart1"/>
    <dgm:cxn modelId="{A92E861B-D928-4F39-88D3-DFB38332280B}" type="presOf" srcId="{6D8CF623-1BD4-4D12-8658-A35117D29B34}" destId="{21A66640-9D3A-47CF-A035-DF1A5481D14C}" srcOrd="1" destOrd="0" presId="urn:microsoft.com/office/officeart/2005/8/layout/orgChart1"/>
    <dgm:cxn modelId="{8F9D8D1C-A327-4103-820C-6D99A784FF38}" type="presOf" srcId="{19B781AC-210E-4E67-9F06-83F0A88CFA5F}" destId="{19A73AED-CA27-4F28-B6E2-8F2406BE80B6}" srcOrd="0" destOrd="0" presId="urn:microsoft.com/office/officeart/2005/8/layout/orgChart1"/>
    <dgm:cxn modelId="{4AB4741D-6B6F-4E7C-B9D3-D6B547EE5CE0}" type="presOf" srcId="{39006246-E266-4D05-B718-7F9061A04273}" destId="{1E4C957B-A5FD-4C8C-87D2-C350FE5EE769}" srcOrd="1" destOrd="0" presId="urn:microsoft.com/office/officeart/2005/8/layout/orgChart1"/>
    <dgm:cxn modelId="{0B530F1E-C611-4FA6-808F-38039E815C75}" type="presOf" srcId="{9924A440-30AA-45A7-B04C-8A80557B4726}" destId="{5178E0D1-9641-4289-B954-B75D4645EBF8}" srcOrd="0" destOrd="0" presId="urn:microsoft.com/office/officeart/2005/8/layout/orgChart1"/>
    <dgm:cxn modelId="{7E50941F-D84A-4255-9A09-2A04DFAD7DA9}" srcId="{24F733F9-64F1-4643-B01B-A3A1AB0FE9AB}" destId="{AF0E6F26-91D4-4092-AFFF-1AA84189F53B}" srcOrd="1" destOrd="0" parTransId="{9BB65DB1-E7C5-42AB-951D-60EA349097A0}" sibTransId="{3070946D-D27F-44D5-971E-A52F5CA6F23B}"/>
    <dgm:cxn modelId="{C3EE3B20-815E-468E-991A-A3B1C3136F7F}" type="presOf" srcId="{C706FEB3-44E3-46CB-ABF9-40714A855FA4}" destId="{F4DB30CB-8677-4C2A-A06C-F0DB657592C2}" srcOrd="0" destOrd="0" presId="urn:microsoft.com/office/officeart/2005/8/layout/orgChart1"/>
    <dgm:cxn modelId="{30CA7521-4A6D-42F1-92FA-2BB15C2986AC}" srcId="{7ACEA0E8-348C-41F8-9D06-2E63C992C660}" destId="{B67AB32D-C980-42EE-BFF1-AFA05BFB0096}" srcOrd="0" destOrd="0" parTransId="{602A279A-14F2-4706-B210-C01E49D98319}" sibTransId="{BF147D9D-3DBA-4F13-A05F-59117737E085}"/>
    <dgm:cxn modelId="{437BF721-2263-45A5-B2FA-12601E345569}" type="presOf" srcId="{F3C7533A-450D-4926-BE8C-1E8DE4FA9488}" destId="{08B0FC69-AFC8-4408-9C30-4141B698A70E}" srcOrd="0" destOrd="0" presId="urn:microsoft.com/office/officeart/2005/8/layout/orgChart1"/>
    <dgm:cxn modelId="{008C4922-D7EC-4FA3-81CF-F7996E7F4538}" type="presOf" srcId="{B50A81D4-5F3F-4F43-9A22-04956E090533}" destId="{2493DA51-B3DA-40C4-BB43-A639531EFD37}" srcOrd="1" destOrd="0" presId="urn:microsoft.com/office/officeart/2005/8/layout/orgChart1"/>
    <dgm:cxn modelId="{DEE48622-CAE9-4F5C-98C2-9E6E627EB22A}" type="presOf" srcId="{9D55DCB7-C745-49C2-A9E5-B465A4AE38C1}" destId="{B147C814-EF0D-4A27-B6FF-F2D077B672EE}" srcOrd="1" destOrd="0" presId="urn:microsoft.com/office/officeart/2005/8/layout/orgChart1"/>
    <dgm:cxn modelId="{0C1B2F25-BAA6-4E5D-9A1F-8FA12EE0549B}" type="presOf" srcId="{EF8E064B-0135-4BFD-A605-701104CFB8F5}" destId="{C5427CAA-45A6-4B5A-B6B6-C03D70A5216B}" srcOrd="1" destOrd="0" presId="urn:microsoft.com/office/officeart/2005/8/layout/orgChart1"/>
    <dgm:cxn modelId="{97C55426-8B0F-47C7-AD0B-244614E51817}" type="presOf" srcId="{EB789626-2587-4D08-8CDE-86144F35B78F}" destId="{D2E3CCF3-7C3C-439B-AEC0-1C8A414A3164}" srcOrd="0" destOrd="0" presId="urn:microsoft.com/office/officeart/2005/8/layout/orgChart1"/>
    <dgm:cxn modelId="{916CAB28-A022-45E4-A846-070A2918284B}" type="presOf" srcId="{56239EE8-C961-47D8-9FFF-7E174A6CD951}" destId="{C6F5D953-0CB8-4917-AC2E-2206F33C718A}" srcOrd="0" destOrd="0" presId="urn:microsoft.com/office/officeart/2005/8/layout/orgChart1"/>
    <dgm:cxn modelId="{8970EE2B-CAA2-4D2E-B332-D38ECC812ED0}" type="presOf" srcId="{ACFF794A-2E17-4866-A5BB-1E95FA34B355}" destId="{18485E92-767D-4740-8C1F-986BD2223E21}" srcOrd="0" destOrd="0" presId="urn:microsoft.com/office/officeart/2005/8/layout/orgChart1"/>
    <dgm:cxn modelId="{5BFFA62D-2B44-43DB-BA5B-8FA4825DD11E}" type="presOf" srcId="{BE5D2D75-7FF9-462A-9F20-F08DA32B319E}" destId="{542A2678-CADA-4751-958C-E8510A08C0F6}" srcOrd="1" destOrd="0" presId="urn:microsoft.com/office/officeart/2005/8/layout/orgChart1"/>
    <dgm:cxn modelId="{2447C42E-2737-42A3-AF6C-B5F4B9D9559C}" type="presOf" srcId="{1D36EA53-57DD-4FC2-AB30-03629D4D691E}" destId="{216D6BC0-5412-4180-9D03-3542E456DE79}" srcOrd="0" destOrd="0" presId="urn:microsoft.com/office/officeart/2005/8/layout/orgChart1"/>
    <dgm:cxn modelId="{EB4CFF2E-2C01-4836-981E-8882914A0B9F}" type="presOf" srcId="{FC626D46-805A-49F4-B666-2AB28558302B}" destId="{06BDFE7C-3493-4273-A142-63F3808856E3}" srcOrd="0" destOrd="0" presId="urn:microsoft.com/office/officeart/2005/8/layout/orgChart1"/>
    <dgm:cxn modelId="{A23E3237-D2E8-428E-ACA6-E224983B89E7}" type="presOf" srcId="{91E32F10-0F9C-4A10-A2F9-6F4A94E31D8B}" destId="{82840693-11F8-41A6-980A-D192A50EA461}" srcOrd="1" destOrd="0" presId="urn:microsoft.com/office/officeart/2005/8/layout/orgChart1"/>
    <dgm:cxn modelId="{8133A637-C6A4-481D-9B9B-82ADDC17D252}" type="presOf" srcId="{24F733F9-64F1-4643-B01B-A3A1AB0FE9AB}" destId="{9D282D62-199B-4B96-A307-590CE2F02A97}" srcOrd="1" destOrd="0" presId="urn:microsoft.com/office/officeart/2005/8/layout/orgChart1"/>
    <dgm:cxn modelId="{EC2BA038-97CC-4103-8D71-3A580EF7E888}" type="presOf" srcId="{2DBC8C28-DEEF-4D59-9448-9ADC6A00EAC9}" destId="{6B5D37E6-7DF3-44C4-81EE-91EE127DAFA9}" srcOrd="0" destOrd="0" presId="urn:microsoft.com/office/officeart/2005/8/layout/orgChart1"/>
    <dgm:cxn modelId="{39D54C3C-206F-462E-9F0A-9E24D352C6BC}" type="presOf" srcId="{260E62E5-6A2A-4510-935F-73670ECBA2F1}" destId="{B85454A6-F776-4094-9C59-37F3BF8370C8}" srcOrd="1" destOrd="0" presId="urn:microsoft.com/office/officeart/2005/8/layout/orgChart1"/>
    <dgm:cxn modelId="{F257D43C-F220-48FC-A3B4-CF49D585711C}" type="presOf" srcId="{9BB65DB1-E7C5-42AB-951D-60EA349097A0}" destId="{D694FFB3-834A-4D4A-8461-0DDE61EE3B1C}" srcOrd="0" destOrd="0" presId="urn:microsoft.com/office/officeart/2005/8/layout/orgChart1"/>
    <dgm:cxn modelId="{B881383E-ED36-43E7-9DD6-2F55A35DA5FD}" type="presOf" srcId="{B67AB32D-C980-42EE-BFF1-AFA05BFB0096}" destId="{7633338F-C7D4-49E3-B8DD-5543AB19FC47}" srcOrd="1" destOrd="0" presId="urn:microsoft.com/office/officeart/2005/8/layout/orgChart1"/>
    <dgm:cxn modelId="{5899A940-36C3-48E6-8975-A8C0CAF1B9CC}" srcId="{47591105-6EA4-48EA-8CCB-2EEB14B5E009}" destId="{BE5D2D75-7FF9-462A-9F20-F08DA32B319E}" srcOrd="0" destOrd="0" parTransId="{C41D1D55-7E1F-44C3-8849-B772BAF72DAA}" sibTransId="{5556ACA8-FF67-4B67-8A18-A75A456AAD04}"/>
    <dgm:cxn modelId="{EA9CE140-593A-47E9-8BE0-96E96002F28A}" srcId="{117D01E1-7EC3-43F2-B101-FB4FD18DFE9D}" destId="{23EDEBBC-8253-46C6-98AD-9B02A543ADFB}" srcOrd="0" destOrd="0" parTransId="{257EF1F8-AD82-4F5C-982B-6B23F9CC4B29}" sibTransId="{45622C0D-A0B9-4CEB-9DF7-0C66C1F75D6A}"/>
    <dgm:cxn modelId="{C18E8E5D-8D0D-451C-82A7-0B0D6323456E}" type="presOf" srcId="{9624FDB7-956E-4C1B-A1FA-86CCE6FE17B7}" destId="{DF587FD9-E108-4C45-BE27-6C1D46137AF8}" srcOrd="0" destOrd="0" presId="urn:microsoft.com/office/officeart/2005/8/layout/orgChart1"/>
    <dgm:cxn modelId="{1FA6595F-6597-4BC7-8F49-CC3361BAD8A6}" type="presOf" srcId="{8B1A71B6-A9E1-4A20-BBE2-749094054416}" destId="{23BA1174-00A7-4F2A-9FD1-57AA9EB96BFC}" srcOrd="1" destOrd="0" presId="urn:microsoft.com/office/officeart/2005/8/layout/orgChart1"/>
    <dgm:cxn modelId="{9C1CC962-5639-468C-959F-84F7C1923B55}" srcId="{24F733F9-64F1-4643-B01B-A3A1AB0FE9AB}" destId="{117D01E1-7EC3-43F2-B101-FB4FD18DFE9D}" srcOrd="3" destOrd="0" parTransId="{0CF9C6F3-A41D-4CDF-AA3C-A68D10227F27}" sibTransId="{DAA721D3-6655-48FC-9F63-43D3CD6DA179}"/>
    <dgm:cxn modelId="{14DE6E63-79F6-48E6-83B6-0B17C74F2BF1}" type="presOf" srcId="{58B43D76-CFA9-4F3F-82BB-F002B7770066}" destId="{36D8B263-B20D-46E5-89AE-4FC75153A375}" srcOrd="1" destOrd="0" presId="urn:microsoft.com/office/officeart/2005/8/layout/orgChart1"/>
    <dgm:cxn modelId="{BBED8463-FE2B-4113-8116-9B00F54C8AB5}" srcId="{39006246-E266-4D05-B718-7F9061A04273}" destId="{2DBC8C28-DEEF-4D59-9448-9ADC6A00EAC9}" srcOrd="3" destOrd="0" parTransId="{19B781AC-210E-4E67-9F06-83F0A88CFA5F}" sibTransId="{35728EED-E2D0-42EB-B0C1-F686AE0F9891}"/>
    <dgm:cxn modelId="{AEE05647-FF11-412A-B0A1-4CCCD2463CC8}" srcId="{7ACEA0E8-348C-41F8-9D06-2E63C992C660}" destId="{91E32F10-0F9C-4A10-A2F9-6F4A94E31D8B}" srcOrd="2" destOrd="0" parTransId="{544071CB-9C44-4F75-B7C5-5A77E9FAC67B}" sibTransId="{B15A732C-261D-4AB4-B2B4-FFC4EE232178}"/>
    <dgm:cxn modelId="{61CE5E68-406E-429D-A27A-F8B9A2272E3C}" type="presOf" srcId="{24F733F9-64F1-4643-B01B-A3A1AB0FE9AB}" destId="{EDB29502-7071-4125-A32D-B617329A6563}" srcOrd="0" destOrd="0" presId="urn:microsoft.com/office/officeart/2005/8/layout/orgChart1"/>
    <dgm:cxn modelId="{196BCA69-0A9C-4F8F-85E7-2C5506C40882}" type="presOf" srcId="{97DECFEE-8B4A-4AF5-A55C-94FE37BDCD6E}" destId="{E2140702-3C8C-4452-858A-E8691A31A5BD}" srcOrd="0" destOrd="0" presId="urn:microsoft.com/office/officeart/2005/8/layout/orgChart1"/>
    <dgm:cxn modelId="{2194D749-33C7-4BE7-A8E5-9B0506EA5679}" srcId="{39006246-E266-4D05-B718-7F9061A04273}" destId="{47591105-6EA4-48EA-8CCB-2EEB14B5E009}" srcOrd="0" destOrd="0" parTransId="{4DD59413-BB51-440A-8664-16BDB0F5A289}" sibTransId="{8C8F36B2-E51A-4B7D-AFCD-CB7D1B170B22}"/>
    <dgm:cxn modelId="{3BA8F149-6A6D-4BDD-972A-7F83B9EB3C55}" type="presOf" srcId="{ECADB848-4FE0-4312-97B9-BCC79856875D}" destId="{150161CE-64E0-485D-A7EB-656DE684C79A}" srcOrd="0" destOrd="0" presId="urn:microsoft.com/office/officeart/2005/8/layout/orgChart1"/>
    <dgm:cxn modelId="{0DC0854A-3D5C-4320-B51E-918F11EA5B9A}" srcId="{117D01E1-7EC3-43F2-B101-FB4FD18DFE9D}" destId="{ECADB848-4FE0-4312-97B9-BCC79856875D}" srcOrd="3" destOrd="0" parTransId="{1AC0F110-65E2-45BE-A555-6F72CB6E50E9}" sibTransId="{0168D08F-EECC-4AEA-A28D-5CFF09D971F7}"/>
    <dgm:cxn modelId="{84B3044C-F802-4DE7-AC39-8249E45A13CA}" type="presOf" srcId="{7F85620D-27FC-4C1E-873F-EBD7EBEEB428}" destId="{6FE0DFE4-2814-4BE5-A89B-434071B649ED}" srcOrd="0" destOrd="0" presId="urn:microsoft.com/office/officeart/2005/8/layout/orgChart1"/>
    <dgm:cxn modelId="{3236784D-3689-40FA-960F-7109F533F76E}" type="presOf" srcId="{2CECB432-DEC6-4C23-9A7A-BE8AD415B48E}" destId="{8943F7F6-E8F3-4188-AB07-AB89AFE472EC}" srcOrd="0" destOrd="0" presId="urn:microsoft.com/office/officeart/2005/8/layout/orgChart1"/>
    <dgm:cxn modelId="{C7CD214E-0355-45F4-A1C7-D7F140381CB4}" srcId="{568F6112-1946-4BBC-B294-BDAFCAB95876}" destId="{7C9EA026-0ED0-440E-977E-67C703B1CD70}" srcOrd="0" destOrd="0" parTransId="{9924A440-30AA-45A7-B04C-8A80557B4726}" sibTransId="{F4FD44B6-5BF5-4589-BB74-030D5CBC18A3}"/>
    <dgm:cxn modelId="{72A68C50-3042-4334-A996-E6729815376C}" type="presOf" srcId="{568F6112-1946-4BBC-B294-BDAFCAB95876}" destId="{3F3FF637-9278-4D59-9E5D-ADC24CA4CADC}" srcOrd="1" destOrd="0" presId="urn:microsoft.com/office/officeart/2005/8/layout/orgChart1"/>
    <dgm:cxn modelId="{142A2A71-E46B-49DC-BD29-25280F67DF1B}" srcId="{243F14A4-DB45-447B-B786-08492D869D89}" destId="{9D55DCB7-C745-49C2-A9E5-B465A4AE38C1}" srcOrd="4" destOrd="0" parTransId="{648FF809-2CC8-4FF4-AA01-6D2CBB87DBC2}" sibTransId="{8466ACDE-495A-410B-82D0-558FACDC61BC}"/>
    <dgm:cxn modelId="{9C530E72-1272-4A7E-B022-C0915FBD4F31}" type="presOf" srcId="{7C9EA026-0ED0-440E-977E-67C703B1CD70}" destId="{6976D1CA-8DA1-4E1F-80C3-D8294C718D49}" srcOrd="1" destOrd="0" presId="urn:microsoft.com/office/officeart/2005/8/layout/orgChart1"/>
    <dgm:cxn modelId="{AEDED572-98E1-4F1D-8541-423EE3428794}" type="presOf" srcId="{91E32F10-0F9C-4A10-A2F9-6F4A94E31D8B}" destId="{3FB1C18C-FED7-4A45-A50C-C2DC33550F52}" srcOrd="0" destOrd="0" presId="urn:microsoft.com/office/officeart/2005/8/layout/orgChart1"/>
    <dgm:cxn modelId="{720C1153-C7E1-49AE-B2B6-FA3B399BCDC8}" type="presOf" srcId="{EF8E064B-0135-4BFD-A605-701104CFB8F5}" destId="{7039AEA5-ADB1-4980-B585-EF9D41EA41F0}" srcOrd="0" destOrd="0" presId="urn:microsoft.com/office/officeart/2005/8/layout/orgChart1"/>
    <dgm:cxn modelId="{9C856953-5E35-47F7-96D4-EEC0A8DB136D}" type="presOf" srcId="{7C9EA026-0ED0-440E-977E-67C703B1CD70}" destId="{C9370E9D-DF34-4475-9CE1-9A52A16BDD37}" srcOrd="0" destOrd="0" presId="urn:microsoft.com/office/officeart/2005/8/layout/orgChart1"/>
    <dgm:cxn modelId="{B7687B74-E0D7-4332-A02D-654A56643337}" srcId="{47591105-6EA4-48EA-8CCB-2EEB14B5E009}" destId="{DB35E28D-C9B4-4695-B601-E24EFD0FB7C0}" srcOrd="1" destOrd="0" parTransId="{97DECFEE-8B4A-4AF5-A55C-94FE37BDCD6E}" sibTransId="{85BF9FF9-4F8A-4DB4-BE04-5B94E7AAC86A}"/>
    <dgm:cxn modelId="{E39EC854-0947-4DA0-B7C6-7D18F4E25580}" type="presOf" srcId="{FEA97CC1-7258-4560-97EB-0DEB1B36BFEF}" destId="{052708BA-507C-4CD5-A895-F3E17A19F84E}" srcOrd="0" destOrd="0" presId="urn:microsoft.com/office/officeart/2005/8/layout/orgChart1"/>
    <dgm:cxn modelId="{F33B7675-C0E8-404C-9E6C-6B0C8A3F5128}" type="presOf" srcId="{A76FB167-C451-4745-BC26-A99C3217017D}" destId="{32EB825E-B6E8-41FA-A9AC-456CA8BD00F4}" srcOrd="0" destOrd="0" presId="urn:microsoft.com/office/officeart/2005/8/layout/orgChart1"/>
    <dgm:cxn modelId="{BE4B8C75-7722-4096-9ADA-EB3487F2C561}" srcId="{243F14A4-DB45-447B-B786-08492D869D89}" destId="{1D36EA53-57DD-4FC2-AB30-03629D4D691E}" srcOrd="2" destOrd="0" parTransId="{226F62C6-14D1-4F46-AC30-16BC191A0B76}" sibTransId="{E930DFCE-A3BA-4450-8063-673A157A0D81}"/>
    <dgm:cxn modelId="{E9544156-3A3F-46F9-B3A2-785272723E89}" type="presOf" srcId="{6190C7EE-8027-43A1-ABCA-379C6BAA39DE}" destId="{0D2651C4-DFEE-48DF-8ABC-E1179BE521C2}" srcOrd="0" destOrd="0" presId="urn:microsoft.com/office/officeart/2005/8/layout/orgChart1"/>
    <dgm:cxn modelId="{19FD7077-52B4-424A-9F4E-EF5FC8C6AC5B}" type="presOf" srcId="{39006246-E266-4D05-B718-7F9061A04273}" destId="{471E0FC7-AD8E-40C5-93F0-08457313C4E6}" srcOrd="0" destOrd="0" presId="urn:microsoft.com/office/officeart/2005/8/layout/orgChart1"/>
    <dgm:cxn modelId="{34BC6078-F714-47AF-93C9-CB85C9BBEDD9}" type="presOf" srcId="{4F2D01E0-C6EF-45D4-9DDF-F0D63109D73F}" destId="{83C0E46D-F5E7-4CF8-9813-52AA3F07B9C2}" srcOrd="0" destOrd="0" presId="urn:microsoft.com/office/officeart/2005/8/layout/orgChart1"/>
    <dgm:cxn modelId="{F4DDA359-CDC1-4E7F-8B35-D34A4D78DC2C}" type="presOf" srcId="{83CAAF16-1F6E-4853-B38E-EC7BE41368DA}" destId="{8EAB65EC-6870-4B71-BF32-8A585DAB1021}" srcOrd="0" destOrd="0" presId="urn:microsoft.com/office/officeart/2005/8/layout/orgChart1"/>
    <dgm:cxn modelId="{F46F265A-CA36-4F9F-AD86-CF7127BA439A}" type="presOf" srcId="{A9401230-6BD3-43E5-BC17-D02127AD579C}" destId="{5B132175-78C4-428C-958E-4C44A051918E}" srcOrd="1" destOrd="0" presId="urn:microsoft.com/office/officeart/2005/8/layout/orgChart1"/>
    <dgm:cxn modelId="{C050567E-2285-4F28-9075-D6F3ABA398AA}" srcId="{117D01E1-7EC3-43F2-B101-FB4FD18DFE9D}" destId="{6AADE9F9-54EA-441C-A5D7-A90792EA7C3C}" srcOrd="1" destOrd="0" parTransId="{57BC96EA-52CB-4414-9D10-133C7BDF1322}" sibTransId="{82DD7D6C-D954-45AB-964A-C666646C971F}"/>
    <dgm:cxn modelId="{94BEC580-55BC-4D12-BE79-29C81859E3F7}" type="presOf" srcId="{8DB8BEF1-12CB-49F0-84E7-2EB17880790A}" destId="{C185E0BC-04EE-4271-AAE0-8BF4BB979118}" srcOrd="0" destOrd="0" presId="urn:microsoft.com/office/officeart/2005/8/layout/orgChart1"/>
    <dgm:cxn modelId="{6560A181-9E60-4563-A7CA-19217C5D24C5}" type="presOf" srcId="{ECADB848-4FE0-4312-97B9-BCC79856875D}" destId="{C35C8449-FEB8-43C1-9FD4-40BD6DF0E0F0}" srcOrd="1" destOrd="0" presId="urn:microsoft.com/office/officeart/2005/8/layout/orgChart1"/>
    <dgm:cxn modelId="{0B4DFE88-F847-4F05-BFC9-7C26A4776A50}" type="presOf" srcId="{6C6F69D0-495C-4F69-B127-854F01EE09BD}" destId="{2F284802-A188-4497-ACDE-717F83364C56}" srcOrd="1" destOrd="0" presId="urn:microsoft.com/office/officeart/2005/8/layout/orgChart1"/>
    <dgm:cxn modelId="{A6EAA289-535E-4760-8F10-2A3595C18433}" type="presOf" srcId="{DB35E28D-C9B4-4695-B601-E24EFD0FB7C0}" destId="{6DE1EC59-CDF1-4475-81FC-EC29356B4A48}" srcOrd="1" destOrd="0" presId="urn:microsoft.com/office/officeart/2005/8/layout/orgChart1"/>
    <dgm:cxn modelId="{25D6C889-049B-418F-AF92-3BE43D49422D}" srcId="{DDFDC4CE-B84D-4F97-B79C-2CB995617C53}" destId="{EF8E064B-0135-4BFD-A605-701104CFB8F5}" srcOrd="2" destOrd="0" parTransId="{AE3877FA-2846-4BB0-8D4B-F7E7B94A8B24}" sibTransId="{6A5503A2-1F1E-45FD-B16F-40E8877100C5}"/>
    <dgm:cxn modelId="{EDB7FA8A-DFC7-467A-985F-FF76196BB260}" type="presOf" srcId="{EB789626-2587-4D08-8CDE-86144F35B78F}" destId="{8C0A800B-4C38-4E18-A1C7-B53E55AAC597}" srcOrd="1" destOrd="0" presId="urn:microsoft.com/office/officeart/2005/8/layout/orgChart1"/>
    <dgm:cxn modelId="{C916AD8B-58CA-4898-A74E-D0815BD1A0AE}" type="presOf" srcId="{23EDEBBC-8253-46C6-98AD-9B02A543ADFB}" destId="{F358BA26-7712-4338-8C86-486DE7B3AF54}" srcOrd="0" destOrd="0" presId="urn:microsoft.com/office/officeart/2005/8/layout/orgChart1"/>
    <dgm:cxn modelId="{BC01618C-7EBD-4FB7-8BB5-E212E8952061}" type="presOf" srcId="{117D01E1-7EC3-43F2-B101-FB4FD18DFE9D}" destId="{823B7D62-1084-4E5E-9986-730DCF90A4F4}" srcOrd="1" destOrd="0" presId="urn:microsoft.com/office/officeart/2005/8/layout/orgChart1"/>
    <dgm:cxn modelId="{8EC90E8D-641A-4919-886E-196161E03E14}" type="presOf" srcId="{AF0E6F26-91D4-4092-AFFF-1AA84189F53B}" destId="{241081E4-5CD2-48DB-A1BC-8C41068822D4}" srcOrd="0" destOrd="0" presId="urn:microsoft.com/office/officeart/2005/8/layout/orgChart1"/>
    <dgm:cxn modelId="{AE803A90-7CE5-4F82-82D2-D78991950E20}" type="presOf" srcId="{7ACEA0E8-348C-41F8-9D06-2E63C992C660}" destId="{D6173111-7E32-4125-8059-5D2D77CAA154}" srcOrd="0" destOrd="0" presId="urn:microsoft.com/office/officeart/2005/8/layout/orgChart1"/>
    <dgm:cxn modelId="{90ECD199-3F78-4EA3-90B9-50F61F108F51}" srcId="{260E62E5-6A2A-4510-935F-73670ECBA2F1}" destId="{EB789626-2587-4D08-8CDE-86144F35B78F}" srcOrd="0" destOrd="0" parTransId="{7A2AA388-69B2-40E0-82D4-35715DDBDD5A}" sibTransId="{671B7400-0595-41FC-A40F-E8A28918EF79}"/>
    <dgm:cxn modelId="{3372359B-097F-47A2-954F-372FCD3130B4}" type="presOf" srcId="{47591105-6EA4-48EA-8CCB-2EEB14B5E009}" destId="{381AD06E-97B8-49CD-AC24-A5C55003119A}" srcOrd="0" destOrd="0" presId="urn:microsoft.com/office/officeart/2005/8/layout/orgChart1"/>
    <dgm:cxn modelId="{1056819B-CC5C-4CF1-BD2B-3FEF42CA122D}" type="presOf" srcId="{CF5FB0AC-2890-427C-9357-CAE4BD38BF1D}" destId="{8185079C-D89A-464E-A411-F0318FB84CF1}" srcOrd="0" destOrd="0" presId="urn:microsoft.com/office/officeart/2005/8/layout/orgChart1"/>
    <dgm:cxn modelId="{EC30BD9E-7C61-4427-A829-DDB52C53A79A}" type="presOf" srcId="{0181B5CF-0B5A-423D-A862-2B1BCB913500}" destId="{0C97BB7C-E293-445C-8F6B-8E61C1EB03F6}" srcOrd="1" destOrd="0" presId="urn:microsoft.com/office/officeart/2005/8/layout/orgChart1"/>
    <dgm:cxn modelId="{3606D7A0-FF8D-4F12-85C6-65F230CE41A5}" type="presOf" srcId="{1AC0F110-65E2-45BE-A555-6F72CB6E50E9}" destId="{91A87134-10E2-4C2B-8A64-7B9A32B118B7}" srcOrd="0" destOrd="0" presId="urn:microsoft.com/office/officeart/2005/8/layout/orgChart1"/>
    <dgm:cxn modelId="{A22826A3-262A-4812-AC84-3772260E8052}" type="presOf" srcId="{D947AEFA-1F85-45E8-8EDD-775D25B89E76}" destId="{54CCE24B-EAA9-4003-A244-7A44C0395BD5}" srcOrd="0" destOrd="0" presId="urn:microsoft.com/office/officeart/2005/8/layout/orgChart1"/>
    <dgm:cxn modelId="{0C5DB8A3-97CE-41BC-B309-BF322394B2AF}" type="presOf" srcId="{602A279A-14F2-4706-B210-C01E49D98319}" destId="{0E6FD57B-A9E3-42DE-89FB-35F592BDFE37}" srcOrd="0" destOrd="0" presId="urn:microsoft.com/office/officeart/2005/8/layout/orgChart1"/>
    <dgm:cxn modelId="{D474F9A5-79E7-4F11-88F4-139238233DC2}" type="presOf" srcId="{7ACEA0E8-348C-41F8-9D06-2E63C992C660}" destId="{723A1179-01BF-4F61-BE22-FDC85C004BAA}" srcOrd="1" destOrd="0" presId="urn:microsoft.com/office/officeart/2005/8/layout/orgChart1"/>
    <dgm:cxn modelId="{79B2A1A7-3CF8-4E7D-A286-97086656CABD}" srcId="{117D01E1-7EC3-43F2-B101-FB4FD18DFE9D}" destId="{C706FEB3-44E3-46CB-ABF9-40714A855FA4}" srcOrd="2" destOrd="0" parTransId="{F3C7533A-450D-4926-BE8C-1E8DE4FA9488}" sibTransId="{0B18AFAD-5348-4FDD-BFF4-5E415798CCF5}"/>
    <dgm:cxn modelId="{93A14FA8-875F-4353-9C12-A8DB6043181E}" srcId="{BE5D2D75-7FF9-462A-9F20-F08DA32B319E}" destId="{6D8CF623-1BD4-4D12-8658-A35117D29B34}" srcOrd="0" destOrd="0" parTransId="{A76FB167-C451-4745-BC26-A99C3217017D}" sibTransId="{E151795C-8669-4D23-AC50-DC40B10F2FAD}"/>
    <dgm:cxn modelId="{2F112BAA-E552-4624-9384-1FB57FFA274B}" srcId="{DDFDC4CE-B84D-4F97-B79C-2CB995617C53}" destId="{A9401230-6BD3-43E5-BC17-D02127AD579C}" srcOrd="0" destOrd="0" parTransId="{8C8E585F-7AA2-4FBA-85C1-B109850EDEC5}" sibTransId="{9546458A-769A-468E-9EF6-54DE3267B892}"/>
    <dgm:cxn modelId="{2149D4AA-B09A-4955-8AEF-260F72584370}" type="presOf" srcId="{E66EDF09-6B5C-4C0D-8CFA-C7F315D14F52}" destId="{3E3E3546-03BC-4A0D-A296-FEBC126D1F62}" srcOrd="1" destOrd="0" presId="urn:microsoft.com/office/officeart/2005/8/layout/orgChart1"/>
    <dgm:cxn modelId="{72E132AB-0EC4-42E3-B34E-88A0E76AF282}" type="presOf" srcId="{0CF9C6F3-A41D-4CDF-AA3C-A68D10227F27}" destId="{8CA347FC-074A-428F-8E85-D5C9FEEACB10}" srcOrd="0" destOrd="0" presId="urn:microsoft.com/office/officeart/2005/8/layout/orgChart1"/>
    <dgm:cxn modelId="{AB6650AC-3670-48D8-848A-D084B48CF806}" type="presOf" srcId="{B67AB32D-C980-42EE-BFF1-AFA05BFB0096}" destId="{6761AD1D-53BA-4CB4-90A5-28D3A0C946DF}" srcOrd="0" destOrd="0" presId="urn:microsoft.com/office/officeart/2005/8/layout/orgChart1"/>
    <dgm:cxn modelId="{F56A9CAD-C04D-4795-AEE8-B31E0C3A0CC7}" srcId="{1D36EA53-57DD-4FC2-AB30-03629D4D691E}" destId="{58B43D76-CFA9-4F3F-82BB-F002B7770066}" srcOrd="2" destOrd="0" parTransId="{1E18D4F1-77BC-41A0-B56A-633939D1337D}" sibTransId="{F70FC765-1D5B-499F-80F2-D34E21DA3056}"/>
    <dgm:cxn modelId="{56A492AE-F968-4970-A992-EBA4B42C0B0D}" type="presOf" srcId="{5B8068E0-FD7B-41C5-A166-FC1D52783242}" destId="{1417CC4D-BFA5-44E5-B3BF-21DD02731FA9}" srcOrd="0" destOrd="0" presId="urn:microsoft.com/office/officeart/2005/8/layout/orgChart1"/>
    <dgm:cxn modelId="{39610DB2-3A88-42C0-A85E-757282112016}" type="presOf" srcId="{8C8E585F-7AA2-4FBA-85C1-B109850EDEC5}" destId="{C242B2EF-989B-4C01-B7C4-5A4954DE37E2}" srcOrd="0" destOrd="0" presId="urn:microsoft.com/office/officeart/2005/8/layout/orgChart1"/>
    <dgm:cxn modelId="{40573FB3-F943-4807-ACB9-436D83CA76C8}" srcId="{39006246-E266-4D05-B718-7F9061A04273}" destId="{260E62E5-6A2A-4510-935F-73670ECBA2F1}" srcOrd="2" destOrd="0" parTransId="{6190C7EE-8027-43A1-ABCA-379C6BAA39DE}" sibTransId="{ACB7D2C4-D347-4DF3-9F6A-5FD0415822DB}"/>
    <dgm:cxn modelId="{8517A7B5-677C-4801-90B1-7BF3E8954AE3}" type="presOf" srcId="{226F62C6-14D1-4F46-AC30-16BC191A0B76}" destId="{480113A5-F9A5-437C-BDD5-D112CEBB8793}" srcOrd="0" destOrd="0" presId="urn:microsoft.com/office/officeart/2005/8/layout/orgChart1"/>
    <dgm:cxn modelId="{8BA325B6-2057-4F99-B628-3305C85E2B6B}" srcId="{7ACEA0E8-348C-41F8-9D06-2E63C992C660}" destId="{ACBFA336-5279-40F3-8747-13DB73C551A5}" srcOrd="1" destOrd="0" parTransId="{4F2D01E0-C6EF-45D4-9DDF-F0D63109D73F}" sibTransId="{7985F3FE-5FB1-4CB4-BFBD-DF82FBF0E383}"/>
    <dgm:cxn modelId="{2579C8B7-0D74-4B34-BE2E-34E99B22DB9A}" srcId="{243F14A4-DB45-447B-B786-08492D869D89}" destId="{8B1A71B6-A9E1-4A20-BBE2-749094054416}" srcOrd="3" destOrd="0" parTransId="{FC626D46-805A-49F4-B666-2AB28558302B}" sibTransId="{E08DA9BB-9C0E-471C-B411-EF2EDE496184}"/>
    <dgm:cxn modelId="{4D5900B9-3065-49A4-AE85-CF316E10FF10}" type="presOf" srcId="{E168B933-6160-4D02-BAC6-72C617C751EB}" destId="{F6B3C157-CB9B-4262-A7C7-15663890900C}" srcOrd="1" destOrd="0" presId="urn:microsoft.com/office/officeart/2005/8/layout/orgChart1"/>
    <dgm:cxn modelId="{85EDA0BF-C76A-4BFB-B740-1996D7AA0B41}" type="presOf" srcId="{AE3877FA-2846-4BB0-8D4B-F7E7B94A8B24}" destId="{604C4EB6-C5A3-4E4D-ADAF-9303E19C2613}" srcOrd="0" destOrd="0" presId="urn:microsoft.com/office/officeart/2005/8/layout/orgChart1"/>
    <dgm:cxn modelId="{98F625C0-8A77-4642-A9FF-C2CB9C3EF508}" type="presOf" srcId="{260E62E5-6A2A-4510-935F-73670ECBA2F1}" destId="{BFEF175B-4E4E-4E27-A259-260D85D1451F}" srcOrd="0" destOrd="0" presId="urn:microsoft.com/office/officeart/2005/8/layout/orgChart1"/>
    <dgm:cxn modelId="{85749CC0-FAEE-4738-AF83-4A952C8EA910}" srcId="{1D36EA53-57DD-4FC2-AB30-03629D4D691E}" destId="{E168B933-6160-4D02-BAC6-72C617C751EB}" srcOrd="0" destOrd="0" parTransId="{5B8A46F4-D4D7-4569-B1CC-5381D836B167}" sibTransId="{C5FBE28B-2B1E-4E45-AAFD-389DCABE9B7A}"/>
    <dgm:cxn modelId="{2FC81EC1-4ECA-483E-A6C2-2A91D67AF6A7}" type="presOf" srcId="{58B43D76-CFA9-4F3F-82BB-F002B7770066}" destId="{0A5DBEA6-B959-4098-9E51-2F02BC6B313F}" srcOrd="0" destOrd="0" presId="urn:microsoft.com/office/officeart/2005/8/layout/orgChart1"/>
    <dgm:cxn modelId="{AFE456C1-2C40-4110-99FF-01975C694033}" type="presOf" srcId="{0181B5CF-0B5A-423D-A862-2B1BCB913500}" destId="{3199C891-A85A-4BE6-877C-364F78265AA1}" srcOrd="0" destOrd="0" presId="urn:microsoft.com/office/officeart/2005/8/layout/orgChart1"/>
    <dgm:cxn modelId="{1C1BCBC7-C9AE-4F20-81EB-DD43810E7C2B}" type="presOf" srcId="{A9401230-6BD3-43E5-BC17-D02127AD579C}" destId="{46CBAC0F-26B2-4D5D-B56E-52F68505B3F6}" srcOrd="0" destOrd="0" presId="urn:microsoft.com/office/officeart/2005/8/layout/orgChart1"/>
    <dgm:cxn modelId="{7D0709C8-DCBC-4DC0-9E7D-B7AFDFB50E7A}" type="presOf" srcId="{89208FC8-6B22-42DA-A8E4-1715732A5F0E}" destId="{6611A86B-489B-4057-9A69-E7F6DB9F1702}" srcOrd="0" destOrd="0" presId="urn:microsoft.com/office/officeart/2005/8/layout/orgChart1"/>
    <dgm:cxn modelId="{47F1E9C9-7F6C-4F92-B162-6402AD74B2B0}" type="presOf" srcId="{DB35E28D-C9B4-4695-B601-E24EFD0FB7C0}" destId="{5FB7C6A0-97CA-4775-B21B-C1DA4A7795E2}" srcOrd="0" destOrd="0" presId="urn:microsoft.com/office/officeart/2005/8/layout/orgChart1"/>
    <dgm:cxn modelId="{F47874CA-8A3C-414D-BFC4-C27A49A79EF3}" type="presOf" srcId="{47591105-6EA4-48EA-8CCB-2EEB14B5E009}" destId="{FC6A8A08-FD44-47DE-8505-4FCDE45DCDCB}" srcOrd="1" destOrd="0" presId="urn:microsoft.com/office/officeart/2005/8/layout/orgChart1"/>
    <dgm:cxn modelId="{A2D921CC-00A3-41B3-AEB6-ECF8041B8516}" type="presOf" srcId="{648FF809-2CC8-4FF4-AA01-6D2CBB87DBC2}" destId="{D92687C3-BFBB-4818-B1B6-8EF8F10EF3CD}" srcOrd="0" destOrd="0" presId="urn:microsoft.com/office/officeart/2005/8/layout/orgChart1"/>
    <dgm:cxn modelId="{72FE95CD-5661-443B-A0A0-9735671C40EB}" srcId="{DDFDC4CE-B84D-4F97-B79C-2CB995617C53}" destId="{568F6112-1946-4BBC-B294-BDAFCAB95876}" srcOrd="1" destOrd="0" parTransId="{56239EE8-C961-47D8-9FFF-7E174A6CD951}" sibTransId="{956FAAA8-3034-4150-A02B-5699BC938BC0}"/>
    <dgm:cxn modelId="{B49F27CF-E2F6-4AF9-929C-A49A1B7CE728}" type="presOf" srcId="{257EF1F8-AD82-4F5C-982B-6B23F9CC4B29}" destId="{E83F1F56-5A3F-49DA-9788-5047F7D60D10}" srcOrd="0" destOrd="0" presId="urn:microsoft.com/office/officeart/2005/8/layout/orgChart1"/>
    <dgm:cxn modelId="{D54D66D0-F1BB-4D95-B93E-C518FB306047}" type="presOf" srcId="{66804783-BED4-4524-AE85-6114491987C6}" destId="{4D51902C-B098-4DC0-AB23-1444CAF79C8B}" srcOrd="0" destOrd="0" presId="urn:microsoft.com/office/officeart/2005/8/layout/orgChart1"/>
    <dgm:cxn modelId="{6D72DBD1-1B09-4888-822A-DEE68A1EDAB6}" srcId="{E168B933-6160-4D02-BAC6-72C617C751EB}" destId="{B50A81D4-5F3F-4F43-9A22-04956E090533}" srcOrd="0" destOrd="0" parTransId="{9624FDB7-956E-4C1B-A1FA-86CCE6FE17B7}" sibTransId="{D1888095-914F-4DFD-828A-5B5427CA15C0}"/>
    <dgm:cxn modelId="{B44F64D3-D549-46F4-97FB-66A5E922544F}" srcId="{1D36EA53-57DD-4FC2-AB30-03629D4D691E}" destId="{DDFDC4CE-B84D-4F97-B79C-2CB995617C53}" srcOrd="1" destOrd="0" parTransId="{1740E479-A5F9-46CC-945C-ED1D173A4B00}" sibTransId="{DE3FE848-1F76-416C-AD6C-DFBE094C1C03}"/>
    <dgm:cxn modelId="{9B1337D4-E9DA-435C-8298-28D48C0A64EB}" type="presOf" srcId="{ACBFA336-5279-40F3-8747-13DB73C551A5}" destId="{0028E514-2DA7-4795-9BD7-4121CD0C7C76}" srcOrd="1" destOrd="0" presId="urn:microsoft.com/office/officeart/2005/8/layout/orgChart1"/>
    <dgm:cxn modelId="{C60355D4-268E-4A05-9196-872F7C05E460}" type="presOf" srcId="{8B1A71B6-A9E1-4A20-BBE2-749094054416}" destId="{07AB0060-62E2-4612-8A8C-DEC43B7CDEBB}" srcOrd="0" destOrd="0" presId="urn:microsoft.com/office/officeart/2005/8/layout/orgChart1"/>
    <dgm:cxn modelId="{980F13D6-6D73-4D7E-8413-A6FC6BFF156B}" type="presOf" srcId="{C706FEB3-44E3-46CB-ABF9-40714A855FA4}" destId="{D41A05BD-E6A7-4AF2-A91B-C8E8EE73602F}" srcOrd="1" destOrd="0" presId="urn:microsoft.com/office/officeart/2005/8/layout/orgChart1"/>
    <dgm:cxn modelId="{80D80ADA-6F87-4346-9638-2326D5AFFEAC}" srcId="{243F14A4-DB45-447B-B786-08492D869D89}" destId="{24F733F9-64F1-4643-B01B-A3A1AB0FE9AB}" srcOrd="1" destOrd="0" parTransId="{CF5FB0AC-2890-427C-9357-CAE4BD38BF1D}" sibTransId="{408FFD35-A548-49CE-BF90-D21723A9A2D8}"/>
    <dgm:cxn modelId="{920B60DB-265A-4238-BB35-7C317ABDA5CE}" type="presOf" srcId="{DDFDC4CE-B84D-4F97-B79C-2CB995617C53}" destId="{F8584C5B-C664-46C1-B539-26C1C0F93DB4}" srcOrd="1" destOrd="0" presId="urn:microsoft.com/office/officeart/2005/8/layout/orgChart1"/>
    <dgm:cxn modelId="{5EC7FEDB-433C-485D-9472-85C93B25A43C}" type="presOf" srcId="{E66EDF09-6B5C-4C0D-8CFA-C7F315D14F52}" destId="{F9E75DD9-4FA5-4677-94EE-47B0657F03D5}" srcOrd="0" destOrd="0" presId="urn:microsoft.com/office/officeart/2005/8/layout/orgChart1"/>
    <dgm:cxn modelId="{89E683DC-71AC-4E88-9F3F-59DB28DDABF9}" type="presOf" srcId="{544071CB-9C44-4F75-B7C5-5A77E9FAC67B}" destId="{14B95CF4-767D-4434-8933-72120A01EA51}" srcOrd="0" destOrd="0" presId="urn:microsoft.com/office/officeart/2005/8/layout/orgChart1"/>
    <dgm:cxn modelId="{DB1C3AE1-5242-4ED6-9871-6D76721B2699}" type="presOf" srcId="{99CE411A-128A-4529-A1B0-CA6EFA58168E}" destId="{312C2563-429B-406F-AB09-A557EE20A47E}" srcOrd="0" destOrd="0" presId="urn:microsoft.com/office/officeart/2005/8/layout/orgChart1"/>
    <dgm:cxn modelId="{FFDDD9E2-6A40-4DCB-81EA-D59C381C4B39}" type="presOf" srcId="{6C6F69D0-495C-4F69-B127-854F01EE09BD}" destId="{ED05A84C-B3BC-4D65-B56C-D7538C2DD3FB}" srcOrd="0" destOrd="0" presId="urn:microsoft.com/office/officeart/2005/8/layout/orgChart1"/>
    <dgm:cxn modelId="{60B1DAE3-5A50-424C-B9B3-B3671F4E7642}" srcId="{AF0E6F26-91D4-4092-AFFF-1AA84189F53B}" destId="{0181B5CF-0B5A-423D-A862-2B1BCB913500}" srcOrd="0" destOrd="0" parTransId="{FD20B023-983A-4C85-943D-1BC3E590BC5B}" sibTransId="{868DDC04-DCE2-423C-BD3A-9BED1E82B902}"/>
    <dgm:cxn modelId="{505C37E4-02DF-4BBF-9F69-155BA983B755}" type="presOf" srcId="{ACBFA336-5279-40F3-8747-13DB73C551A5}" destId="{AB07E280-C254-4DD1-A89A-FCEBABF0F112}" srcOrd="0" destOrd="0" presId="urn:microsoft.com/office/officeart/2005/8/layout/orgChart1"/>
    <dgm:cxn modelId="{1FF266E6-8673-4CBA-B577-5657D01364EC}" type="presOf" srcId="{6AADE9F9-54EA-441C-A5D7-A90792EA7C3C}" destId="{653F111F-E32C-4B02-9E70-0E23F2083A1D}" srcOrd="1" destOrd="0" presId="urn:microsoft.com/office/officeart/2005/8/layout/orgChart1"/>
    <dgm:cxn modelId="{1C2EF5E6-1E1F-4A93-BD8D-38A82F2B1B2F}" type="presOf" srcId="{83CAAF16-1F6E-4853-B38E-EC7BE41368DA}" destId="{1D73B1FD-F9EC-4D55-9958-F06A9716D701}" srcOrd="1" destOrd="0" presId="urn:microsoft.com/office/officeart/2005/8/layout/orgChart1"/>
    <dgm:cxn modelId="{A5C1E1E7-F45C-40CD-9B09-C4B1B67746A0}" type="presOf" srcId="{AF0E6F26-91D4-4092-AFFF-1AA84189F53B}" destId="{C77861C4-EE84-4AD6-8FE3-1EEED07E6B28}" srcOrd="1" destOrd="0" presId="urn:microsoft.com/office/officeart/2005/8/layout/orgChart1"/>
    <dgm:cxn modelId="{672C4FE9-2567-4F4F-B0EA-83D88FD2E0A0}" type="presOf" srcId="{8DB8BEF1-12CB-49F0-84E7-2EB17880790A}" destId="{2CD72324-6379-493E-A318-2A2FA59AA096}" srcOrd="1" destOrd="0" presId="urn:microsoft.com/office/officeart/2005/8/layout/orgChart1"/>
    <dgm:cxn modelId="{950A87EA-A584-45DB-8FCC-2A95652D13E2}" type="presOf" srcId="{BEEB3B82-5978-4266-8058-6FBA9245CF25}" destId="{43294738-7F1B-4939-98CE-8AEBFA9F73BC}" srcOrd="0" destOrd="0" presId="urn:microsoft.com/office/officeart/2005/8/layout/orgChart1"/>
    <dgm:cxn modelId="{99DDE9EA-662B-41C9-B8EB-13B214BB2947}" type="presOf" srcId="{DDFDC4CE-B84D-4F97-B79C-2CB995617C53}" destId="{B8E962F3-7CC0-4D7D-A19E-9588B10B0A56}" srcOrd="0" destOrd="0" presId="urn:microsoft.com/office/officeart/2005/8/layout/orgChart1"/>
    <dgm:cxn modelId="{AB1C0DEB-D4C4-46D4-BC7F-2C6E7E271C09}" srcId="{243F14A4-DB45-447B-B786-08492D869D89}" destId="{39006246-E266-4D05-B718-7F9061A04273}" srcOrd="0" destOrd="0" parTransId="{66804783-BED4-4524-AE85-6114491987C6}" sibTransId="{A8B3C9F7-BFF6-4F1C-B2B8-15E8CC4D0F81}"/>
    <dgm:cxn modelId="{14AA6BEF-F98C-4AAF-9D02-DC7651DB0200}" srcId="{39006246-E266-4D05-B718-7F9061A04273}" destId="{FEA97CC1-7258-4560-97EB-0DEB1B36BFEF}" srcOrd="1" destOrd="0" parTransId="{2CECB432-DEC6-4C23-9A7A-BE8AD415B48E}" sibTransId="{5416A9BC-D2EB-46FB-9C38-D1614FF47423}"/>
    <dgm:cxn modelId="{CE3971EF-4A7C-481B-8907-CBFD6335DA91}" type="presOf" srcId="{D947AEFA-1F85-45E8-8EDD-775D25B89E76}" destId="{67C54DA5-5878-410F-AF21-4F9D5ED46A09}" srcOrd="1" destOrd="0" presId="urn:microsoft.com/office/officeart/2005/8/layout/orgChart1"/>
    <dgm:cxn modelId="{476F90EF-FFC9-45B4-9F30-67E73B0D00E4}" srcId="{39006246-E266-4D05-B718-7F9061A04273}" destId="{6C6F69D0-495C-4F69-B127-854F01EE09BD}" srcOrd="4" destOrd="0" parTransId="{5B8068E0-FD7B-41C5-A166-FC1D52783242}" sibTransId="{06C1071A-25C0-48A0-813B-4BCAC79CDD34}"/>
    <dgm:cxn modelId="{4DBA80F0-4707-4941-879B-BA9F0B0362DC}" type="presOf" srcId="{4DD59413-BB51-440A-8664-16BDB0F5A289}" destId="{303BBBD4-0CCC-4DF6-96C7-D7E30D84DB6D}" srcOrd="0" destOrd="0" presId="urn:microsoft.com/office/officeart/2005/8/layout/orgChart1"/>
    <dgm:cxn modelId="{71E4EEF0-6CDB-480C-A3DA-10ADB20CD6B0}" type="presOf" srcId="{6AADE9F9-54EA-441C-A5D7-A90792EA7C3C}" destId="{55AC93E3-5E10-4240-A2C8-5A91CD3FB091}" srcOrd="0" destOrd="0" presId="urn:microsoft.com/office/officeart/2005/8/layout/orgChart1"/>
    <dgm:cxn modelId="{030F91F1-B6E5-408E-9AB4-5DB757671967}" type="presOf" srcId="{FD20B023-983A-4C85-943D-1BC3E590BC5B}" destId="{05CCA54A-D7C6-43A4-AC80-CE86C6F0A47F}" srcOrd="0" destOrd="0" presId="urn:microsoft.com/office/officeart/2005/8/layout/orgChart1"/>
    <dgm:cxn modelId="{CFFA6EF2-91D9-4F7E-9D0A-EB7D0AC15A4E}" type="presOf" srcId="{6D8CF623-1BD4-4D12-8658-A35117D29B34}" destId="{3DA997EA-81EF-487F-A404-9AC5E9876342}" srcOrd="0" destOrd="0" presId="urn:microsoft.com/office/officeart/2005/8/layout/orgChart1"/>
    <dgm:cxn modelId="{21EABCF7-18AE-4172-8CBE-30840042E8FF}" type="presOf" srcId="{1740E479-A5F9-46CC-945C-ED1D173A4B00}" destId="{002C94A3-2FCA-442F-889E-AD7A71B85459}" srcOrd="0" destOrd="0" presId="urn:microsoft.com/office/officeart/2005/8/layout/orgChart1"/>
    <dgm:cxn modelId="{CC919CF8-19DE-4B96-BC60-FF375BCDEF82}" type="presOf" srcId="{2DBC8C28-DEEF-4D59-9448-9ADC6A00EAC9}" destId="{7B0A7274-2D2D-4CDA-A272-9C97ACB13D07}" srcOrd="1" destOrd="0" presId="urn:microsoft.com/office/officeart/2005/8/layout/orgChart1"/>
    <dgm:cxn modelId="{B394D5F9-D676-4C98-99C7-91E3A53ACDBB}" srcId="{FEA97CC1-7258-4560-97EB-0DEB1B36BFEF}" destId="{E66EDF09-6B5C-4C0D-8CFA-C7F315D14F52}" srcOrd="0" destOrd="0" parTransId="{ACFF794A-2E17-4866-A5BB-1E95FA34B355}" sibTransId="{4AC6B552-9574-4954-B3B3-81904992BCD8}"/>
    <dgm:cxn modelId="{0180D7F9-2373-4AD5-8865-9E2C28A9367C}" type="presOf" srcId="{E168B933-6160-4D02-BAC6-72C617C751EB}" destId="{C306264A-6ED7-46BE-BE42-4E267307E64C}" srcOrd="0" destOrd="0" presId="urn:microsoft.com/office/officeart/2005/8/layout/orgChart1"/>
    <dgm:cxn modelId="{DECB09FA-EBBF-4597-B397-11CC95FF9B69}" srcId="{39006246-E266-4D05-B718-7F9061A04273}" destId="{83CAAF16-1F6E-4853-B38E-EC7BE41368DA}" srcOrd="5" destOrd="0" parTransId="{2DD50DFB-9E80-4D86-8BD7-AD7B6B63E1F4}" sibTransId="{45161291-17E8-47D1-A699-EADE3CE85B0D}"/>
    <dgm:cxn modelId="{890B1EFC-022A-4713-B16C-D7A3155390FD}" type="presOf" srcId="{7A2AA388-69B2-40E0-82D4-35715DDBDD5A}" destId="{074AB07D-FF32-419A-9F51-242171CB46CD}" srcOrd="0" destOrd="0" presId="urn:microsoft.com/office/officeart/2005/8/layout/orgChart1"/>
    <dgm:cxn modelId="{270AB7FC-FB1C-4B68-8B2C-2FE48E389903}" srcId="{D947AEFA-1F85-45E8-8EDD-775D25B89E76}" destId="{8DB8BEF1-12CB-49F0-84E7-2EB17880790A}" srcOrd="0" destOrd="0" parTransId="{7F85620D-27FC-4C1E-873F-EBD7EBEEB428}" sibTransId="{4D90AC3A-DABD-4994-92E0-EDE417DA0820}"/>
    <dgm:cxn modelId="{9B5FE3FC-CAA6-4F42-9106-DB94E4BEE538}" type="presOf" srcId="{2DD50DFB-9E80-4D86-8BD7-AD7B6B63E1F4}" destId="{7F272E2F-3126-437F-980E-0443BB5743D5}" srcOrd="0" destOrd="0" presId="urn:microsoft.com/office/officeart/2005/8/layout/orgChart1"/>
    <dgm:cxn modelId="{0E9B54FF-D469-40DF-BC38-0A69D1B284B2}" type="presOf" srcId="{9D55DCB7-C745-49C2-A9E5-B465A4AE38C1}" destId="{4395C582-D631-4B34-8FAA-33BF50AE907B}" srcOrd="0" destOrd="0" presId="urn:microsoft.com/office/officeart/2005/8/layout/orgChart1"/>
    <dgm:cxn modelId="{7CBBA1FF-3DAE-4A7F-A2C1-EB09D508A98D}" type="presOf" srcId="{FEA97CC1-7258-4560-97EB-0DEB1B36BFEF}" destId="{BF92C306-CE52-499B-BC6C-AEED1B4A70B1}" srcOrd="1" destOrd="0" presId="urn:microsoft.com/office/officeart/2005/8/layout/orgChart1"/>
    <dgm:cxn modelId="{F760DFE6-F838-47BA-835A-410E9718147F}" type="presParOf" srcId="{6611A86B-489B-4057-9A69-E7F6DB9F1702}" destId="{C016BE13-F463-4170-9CC7-9A390B8088AE}" srcOrd="0" destOrd="0" presId="urn:microsoft.com/office/officeart/2005/8/layout/orgChart1"/>
    <dgm:cxn modelId="{A97CD68B-BB1D-427F-A07B-C6E0D1E26D21}" type="presParOf" srcId="{C016BE13-F463-4170-9CC7-9A390B8088AE}" destId="{BCB67614-92A2-4172-A7A8-1476EDA97743}" srcOrd="0" destOrd="0" presId="urn:microsoft.com/office/officeart/2005/8/layout/orgChart1"/>
    <dgm:cxn modelId="{90DE7A8A-68A7-4C2B-B751-0859589B13EE}" type="presParOf" srcId="{BCB67614-92A2-4172-A7A8-1476EDA97743}" destId="{5AE396D3-3168-4336-A6C7-D971F3315200}" srcOrd="0" destOrd="0" presId="urn:microsoft.com/office/officeart/2005/8/layout/orgChart1"/>
    <dgm:cxn modelId="{272C45B2-6F1C-4E99-B5E0-50DD60DBF617}" type="presParOf" srcId="{BCB67614-92A2-4172-A7A8-1476EDA97743}" destId="{42C3FB8E-58C6-4D6A-8588-4EB09E2C9E72}" srcOrd="1" destOrd="0" presId="urn:microsoft.com/office/officeart/2005/8/layout/orgChart1"/>
    <dgm:cxn modelId="{AF1A950B-8CFB-4470-AF33-55EE893151B6}" type="presParOf" srcId="{C016BE13-F463-4170-9CC7-9A390B8088AE}" destId="{FABA1581-0C14-46A4-AA86-9EDF4E22842F}" srcOrd="1" destOrd="0" presId="urn:microsoft.com/office/officeart/2005/8/layout/orgChart1"/>
    <dgm:cxn modelId="{C3F73D90-584C-4638-95D5-F7235BDC69F3}" type="presParOf" srcId="{FABA1581-0C14-46A4-AA86-9EDF4E22842F}" destId="{4D51902C-B098-4DC0-AB23-1444CAF79C8B}" srcOrd="0" destOrd="0" presId="urn:microsoft.com/office/officeart/2005/8/layout/orgChart1"/>
    <dgm:cxn modelId="{1B391D02-EAF5-4391-AB64-D80886FA51BC}" type="presParOf" srcId="{FABA1581-0C14-46A4-AA86-9EDF4E22842F}" destId="{BE506078-80CD-41FC-BF9D-B3E293354828}" srcOrd="1" destOrd="0" presId="urn:microsoft.com/office/officeart/2005/8/layout/orgChart1"/>
    <dgm:cxn modelId="{D566E91D-28F8-4244-8DC7-CFBBCA715B57}" type="presParOf" srcId="{BE506078-80CD-41FC-BF9D-B3E293354828}" destId="{2E5DAB12-ABFB-4B02-9D02-74F575EE4BBB}" srcOrd="0" destOrd="0" presId="urn:microsoft.com/office/officeart/2005/8/layout/orgChart1"/>
    <dgm:cxn modelId="{9E481BF8-D090-4B2A-9B86-D177A7E971E4}" type="presParOf" srcId="{2E5DAB12-ABFB-4B02-9D02-74F575EE4BBB}" destId="{471E0FC7-AD8E-40C5-93F0-08457313C4E6}" srcOrd="0" destOrd="0" presId="urn:microsoft.com/office/officeart/2005/8/layout/orgChart1"/>
    <dgm:cxn modelId="{3C41AA9D-EE57-490F-85FA-4E3641C15C1F}" type="presParOf" srcId="{2E5DAB12-ABFB-4B02-9D02-74F575EE4BBB}" destId="{1E4C957B-A5FD-4C8C-87D2-C350FE5EE769}" srcOrd="1" destOrd="0" presId="urn:microsoft.com/office/officeart/2005/8/layout/orgChart1"/>
    <dgm:cxn modelId="{DCA624E3-9393-4BA9-89F4-2E4E5F762D59}" type="presParOf" srcId="{BE506078-80CD-41FC-BF9D-B3E293354828}" destId="{F51A09AA-7496-4AC5-9ABC-FE19DB94CF79}" srcOrd="1" destOrd="0" presId="urn:microsoft.com/office/officeart/2005/8/layout/orgChart1"/>
    <dgm:cxn modelId="{AFCD3E48-BDE6-49F9-A5EF-C578135C8DCD}" type="presParOf" srcId="{F51A09AA-7496-4AC5-9ABC-FE19DB94CF79}" destId="{303BBBD4-0CCC-4DF6-96C7-D7E30D84DB6D}" srcOrd="0" destOrd="0" presId="urn:microsoft.com/office/officeart/2005/8/layout/orgChart1"/>
    <dgm:cxn modelId="{0A40C87E-0D66-4685-82FA-C26F130B3C44}" type="presParOf" srcId="{F51A09AA-7496-4AC5-9ABC-FE19DB94CF79}" destId="{92F5C239-6A7B-4BF1-87F2-F13CC581976D}" srcOrd="1" destOrd="0" presId="urn:microsoft.com/office/officeart/2005/8/layout/orgChart1"/>
    <dgm:cxn modelId="{84DC912B-4211-4EBA-9541-CFB9C719959A}" type="presParOf" srcId="{92F5C239-6A7B-4BF1-87F2-F13CC581976D}" destId="{0A1FACC9-EE8D-4309-9CEA-04A1178E3853}" srcOrd="0" destOrd="0" presId="urn:microsoft.com/office/officeart/2005/8/layout/orgChart1"/>
    <dgm:cxn modelId="{0DDB7A2E-9406-40C3-8511-8EF442161EDB}" type="presParOf" srcId="{0A1FACC9-EE8D-4309-9CEA-04A1178E3853}" destId="{381AD06E-97B8-49CD-AC24-A5C55003119A}" srcOrd="0" destOrd="0" presId="urn:microsoft.com/office/officeart/2005/8/layout/orgChart1"/>
    <dgm:cxn modelId="{69692458-0360-418E-B55A-FD44BA4A3D9E}" type="presParOf" srcId="{0A1FACC9-EE8D-4309-9CEA-04A1178E3853}" destId="{FC6A8A08-FD44-47DE-8505-4FCDE45DCDCB}" srcOrd="1" destOrd="0" presId="urn:microsoft.com/office/officeart/2005/8/layout/orgChart1"/>
    <dgm:cxn modelId="{645938DC-BFDC-4818-A545-B93B006E8004}" type="presParOf" srcId="{92F5C239-6A7B-4BF1-87F2-F13CC581976D}" destId="{20145D91-AC78-4A95-A479-FCBA0E580D43}" srcOrd="1" destOrd="0" presId="urn:microsoft.com/office/officeart/2005/8/layout/orgChart1"/>
    <dgm:cxn modelId="{668515BF-0A21-4865-BC16-BCCCA2338EAA}" type="presParOf" srcId="{20145D91-AC78-4A95-A479-FCBA0E580D43}" destId="{63D1508C-7F52-4DE3-A8F8-7D58A042ED8C}" srcOrd="0" destOrd="0" presId="urn:microsoft.com/office/officeart/2005/8/layout/orgChart1"/>
    <dgm:cxn modelId="{58DE709E-239A-41CE-8C1A-C12016073DC7}" type="presParOf" srcId="{20145D91-AC78-4A95-A479-FCBA0E580D43}" destId="{E5CB6775-3D36-47BB-9BA7-0596B9BE25AB}" srcOrd="1" destOrd="0" presId="urn:microsoft.com/office/officeart/2005/8/layout/orgChart1"/>
    <dgm:cxn modelId="{2D5A0322-3909-4926-A708-CEE16BBB603A}" type="presParOf" srcId="{E5CB6775-3D36-47BB-9BA7-0596B9BE25AB}" destId="{F3CCE33C-4C67-4B31-9F3B-4D244FAFE226}" srcOrd="0" destOrd="0" presId="urn:microsoft.com/office/officeart/2005/8/layout/orgChart1"/>
    <dgm:cxn modelId="{C284C3B4-BD93-49DC-85DF-02A5C36BB6F5}" type="presParOf" srcId="{F3CCE33C-4C67-4B31-9F3B-4D244FAFE226}" destId="{D894B7A7-C7FE-4A59-8C36-CC435E796E9E}" srcOrd="0" destOrd="0" presId="urn:microsoft.com/office/officeart/2005/8/layout/orgChart1"/>
    <dgm:cxn modelId="{163D6B3B-C94B-4666-B305-3CE8064BBA83}" type="presParOf" srcId="{F3CCE33C-4C67-4B31-9F3B-4D244FAFE226}" destId="{542A2678-CADA-4751-958C-E8510A08C0F6}" srcOrd="1" destOrd="0" presId="urn:microsoft.com/office/officeart/2005/8/layout/orgChart1"/>
    <dgm:cxn modelId="{34D98C7E-FD02-45F4-B899-CDF78FA4FE04}" type="presParOf" srcId="{E5CB6775-3D36-47BB-9BA7-0596B9BE25AB}" destId="{32EF7544-C2EA-493C-B436-F39D5357903B}" srcOrd="1" destOrd="0" presId="urn:microsoft.com/office/officeart/2005/8/layout/orgChart1"/>
    <dgm:cxn modelId="{2B738F8F-6416-4754-8B06-64095D9BE284}" type="presParOf" srcId="{32EF7544-C2EA-493C-B436-F39D5357903B}" destId="{32EB825E-B6E8-41FA-A9AC-456CA8BD00F4}" srcOrd="0" destOrd="0" presId="urn:microsoft.com/office/officeart/2005/8/layout/orgChart1"/>
    <dgm:cxn modelId="{0420F18C-C5A9-45A0-BEC5-CA22F84A40B6}" type="presParOf" srcId="{32EF7544-C2EA-493C-B436-F39D5357903B}" destId="{4C7F2C05-C0FA-49C5-B590-90F53366744B}" srcOrd="1" destOrd="0" presId="urn:microsoft.com/office/officeart/2005/8/layout/orgChart1"/>
    <dgm:cxn modelId="{2560771C-9C1B-4E8A-BD3D-570BC6448B55}" type="presParOf" srcId="{4C7F2C05-C0FA-49C5-B590-90F53366744B}" destId="{2CF09BFC-3163-4FF8-B60B-5E2F96C0B313}" srcOrd="0" destOrd="0" presId="urn:microsoft.com/office/officeart/2005/8/layout/orgChart1"/>
    <dgm:cxn modelId="{19AE9C97-FB59-4F41-9AC8-2E1D89C015A9}" type="presParOf" srcId="{2CF09BFC-3163-4FF8-B60B-5E2F96C0B313}" destId="{3DA997EA-81EF-487F-A404-9AC5E9876342}" srcOrd="0" destOrd="0" presId="urn:microsoft.com/office/officeart/2005/8/layout/orgChart1"/>
    <dgm:cxn modelId="{AEDB1262-D499-4944-AA4F-A460692EB2B5}" type="presParOf" srcId="{2CF09BFC-3163-4FF8-B60B-5E2F96C0B313}" destId="{21A66640-9D3A-47CF-A035-DF1A5481D14C}" srcOrd="1" destOrd="0" presId="urn:microsoft.com/office/officeart/2005/8/layout/orgChart1"/>
    <dgm:cxn modelId="{6A8DC31B-BEA5-4C82-9134-9CB8BF3A6A0B}" type="presParOf" srcId="{4C7F2C05-C0FA-49C5-B590-90F53366744B}" destId="{6313A0F3-E710-4954-B47E-9536A871ECB1}" srcOrd="1" destOrd="0" presId="urn:microsoft.com/office/officeart/2005/8/layout/orgChart1"/>
    <dgm:cxn modelId="{B6A4C672-0AC1-4EB3-9A1F-387E3C015E4A}" type="presParOf" srcId="{4C7F2C05-C0FA-49C5-B590-90F53366744B}" destId="{3A6CE694-E4E8-4904-AD4A-536531CA65E1}" srcOrd="2" destOrd="0" presId="urn:microsoft.com/office/officeart/2005/8/layout/orgChart1"/>
    <dgm:cxn modelId="{DDC39CF6-2258-404F-9B3D-53481B6E6E02}" type="presParOf" srcId="{E5CB6775-3D36-47BB-9BA7-0596B9BE25AB}" destId="{F0CC1516-3412-47F1-AC55-2C8C238D41BA}" srcOrd="2" destOrd="0" presId="urn:microsoft.com/office/officeart/2005/8/layout/orgChart1"/>
    <dgm:cxn modelId="{C6D16C22-FE1F-4EF2-B07B-0967D302C009}" type="presParOf" srcId="{20145D91-AC78-4A95-A479-FCBA0E580D43}" destId="{E2140702-3C8C-4452-858A-E8691A31A5BD}" srcOrd="2" destOrd="0" presId="urn:microsoft.com/office/officeart/2005/8/layout/orgChart1"/>
    <dgm:cxn modelId="{22138D72-97C1-40CE-AF69-97DF2362390A}" type="presParOf" srcId="{20145D91-AC78-4A95-A479-FCBA0E580D43}" destId="{FF9354D8-884B-451F-9A6D-A660E5FA4BD4}" srcOrd="3" destOrd="0" presId="urn:microsoft.com/office/officeart/2005/8/layout/orgChart1"/>
    <dgm:cxn modelId="{E61B04B2-7E8A-48A5-A2B9-0AAC2A2B233D}" type="presParOf" srcId="{FF9354D8-884B-451F-9A6D-A660E5FA4BD4}" destId="{7D95DBF8-4ACB-446B-9AC6-D0BF681B16A1}" srcOrd="0" destOrd="0" presId="urn:microsoft.com/office/officeart/2005/8/layout/orgChart1"/>
    <dgm:cxn modelId="{E7A8D670-C93A-45B0-8D7A-4446AAE0176A}" type="presParOf" srcId="{7D95DBF8-4ACB-446B-9AC6-D0BF681B16A1}" destId="{5FB7C6A0-97CA-4775-B21B-C1DA4A7795E2}" srcOrd="0" destOrd="0" presId="urn:microsoft.com/office/officeart/2005/8/layout/orgChart1"/>
    <dgm:cxn modelId="{A5F0161A-A75A-4F6C-9F3B-70FDDA30C292}" type="presParOf" srcId="{7D95DBF8-4ACB-446B-9AC6-D0BF681B16A1}" destId="{6DE1EC59-CDF1-4475-81FC-EC29356B4A48}" srcOrd="1" destOrd="0" presId="urn:microsoft.com/office/officeart/2005/8/layout/orgChart1"/>
    <dgm:cxn modelId="{46A3F32E-7225-47EB-8E21-AF48551FC8AC}" type="presParOf" srcId="{FF9354D8-884B-451F-9A6D-A660E5FA4BD4}" destId="{FEC4C59F-E9E4-48D4-86F6-4DC92B8F578E}" srcOrd="1" destOrd="0" presId="urn:microsoft.com/office/officeart/2005/8/layout/orgChart1"/>
    <dgm:cxn modelId="{6929874E-DCF1-4AFC-AB0F-35521AE90B9E}" type="presParOf" srcId="{FF9354D8-884B-451F-9A6D-A660E5FA4BD4}" destId="{6E276B64-8A18-4AC1-967E-613C394A38BC}" srcOrd="2" destOrd="0" presId="urn:microsoft.com/office/officeart/2005/8/layout/orgChart1"/>
    <dgm:cxn modelId="{49DFA2C3-2B18-4824-8CCF-5E75BC9FB5CE}" type="presParOf" srcId="{92F5C239-6A7B-4BF1-87F2-F13CC581976D}" destId="{B324EDB1-8DEA-4C22-9074-1C7541E1760E}" srcOrd="2" destOrd="0" presId="urn:microsoft.com/office/officeart/2005/8/layout/orgChart1"/>
    <dgm:cxn modelId="{43792B38-32A5-4559-9B98-5FD112AE0204}" type="presParOf" srcId="{F51A09AA-7496-4AC5-9ABC-FE19DB94CF79}" destId="{8943F7F6-E8F3-4188-AB07-AB89AFE472EC}" srcOrd="2" destOrd="0" presId="urn:microsoft.com/office/officeart/2005/8/layout/orgChart1"/>
    <dgm:cxn modelId="{3A7F507C-B88C-480F-8041-3C27B5E479E8}" type="presParOf" srcId="{F51A09AA-7496-4AC5-9ABC-FE19DB94CF79}" destId="{B2CDECFD-F6E7-4EEA-ABE2-13385B1FE4DC}" srcOrd="3" destOrd="0" presId="urn:microsoft.com/office/officeart/2005/8/layout/orgChart1"/>
    <dgm:cxn modelId="{CDCABFC0-86B5-45EB-AA49-1ED51CBAE6F5}" type="presParOf" srcId="{B2CDECFD-F6E7-4EEA-ABE2-13385B1FE4DC}" destId="{E79F59F5-A4F2-469B-90E9-7D2F6740E7EB}" srcOrd="0" destOrd="0" presId="urn:microsoft.com/office/officeart/2005/8/layout/orgChart1"/>
    <dgm:cxn modelId="{C8B26BC4-3390-4F9E-9837-2EDDB3CB9A19}" type="presParOf" srcId="{E79F59F5-A4F2-469B-90E9-7D2F6740E7EB}" destId="{052708BA-507C-4CD5-A895-F3E17A19F84E}" srcOrd="0" destOrd="0" presId="urn:microsoft.com/office/officeart/2005/8/layout/orgChart1"/>
    <dgm:cxn modelId="{8AEB58DB-0D71-4E5F-A1B4-CBB74E20616E}" type="presParOf" srcId="{E79F59F5-A4F2-469B-90E9-7D2F6740E7EB}" destId="{BF92C306-CE52-499B-BC6C-AEED1B4A70B1}" srcOrd="1" destOrd="0" presId="urn:microsoft.com/office/officeart/2005/8/layout/orgChart1"/>
    <dgm:cxn modelId="{7D8E9AF7-8BB2-47F2-BED6-44BCDBE925B2}" type="presParOf" srcId="{B2CDECFD-F6E7-4EEA-ABE2-13385B1FE4DC}" destId="{B5E7799B-C5F1-453E-8E2F-5B3DB5EF6B7F}" srcOrd="1" destOrd="0" presId="urn:microsoft.com/office/officeart/2005/8/layout/orgChart1"/>
    <dgm:cxn modelId="{92D11C57-B7C4-4AC8-AB7C-4246A371902D}" type="presParOf" srcId="{B5E7799B-C5F1-453E-8E2F-5B3DB5EF6B7F}" destId="{18485E92-767D-4740-8C1F-986BD2223E21}" srcOrd="0" destOrd="0" presId="urn:microsoft.com/office/officeart/2005/8/layout/orgChart1"/>
    <dgm:cxn modelId="{E214A17A-2965-489F-A130-A32A4B167A19}" type="presParOf" srcId="{B5E7799B-C5F1-453E-8E2F-5B3DB5EF6B7F}" destId="{53A46594-446E-4B7F-8FAD-FEEE35C0214E}" srcOrd="1" destOrd="0" presId="urn:microsoft.com/office/officeart/2005/8/layout/orgChart1"/>
    <dgm:cxn modelId="{447EAD64-3C7A-4557-A856-2338DD4D134F}" type="presParOf" srcId="{53A46594-446E-4B7F-8FAD-FEEE35C0214E}" destId="{3271C892-282D-4E21-BF3A-8151F7C91963}" srcOrd="0" destOrd="0" presId="urn:microsoft.com/office/officeart/2005/8/layout/orgChart1"/>
    <dgm:cxn modelId="{2B88D9B0-76AB-4540-BB72-8D10B4484555}" type="presParOf" srcId="{3271C892-282D-4E21-BF3A-8151F7C91963}" destId="{F9E75DD9-4FA5-4677-94EE-47B0657F03D5}" srcOrd="0" destOrd="0" presId="urn:microsoft.com/office/officeart/2005/8/layout/orgChart1"/>
    <dgm:cxn modelId="{E4CB260F-3AC3-466E-BE38-4151CFB1F3B3}" type="presParOf" srcId="{3271C892-282D-4E21-BF3A-8151F7C91963}" destId="{3E3E3546-03BC-4A0D-A296-FEBC126D1F62}" srcOrd="1" destOrd="0" presId="urn:microsoft.com/office/officeart/2005/8/layout/orgChart1"/>
    <dgm:cxn modelId="{7A9E634D-3839-43B6-82D1-6CF75E60D38E}" type="presParOf" srcId="{53A46594-446E-4B7F-8FAD-FEEE35C0214E}" destId="{BB4A037C-D14D-4D99-9172-52C5C561B4D4}" srcOrd="1" destOrd="0" presId="urn:microsoft.com/office/officeart/2005/8/layout/orgChart1"/>
    <dgm:cxn modelId="{EFDBB8D3-1D87-426B-B496-1DDD4380EB28}" type="presParOf" srcId="{53A46594-446E-4B7F-8FAD-FEEE35C0214E}" destId="{642DE147-C305-4F67-BD1F-3511F08AC486}" srcOrd="2" destOrd="0" presId="urn:microsoft.com/office/officeart/2005/8/layout/orgChart1"/>
    <dgm:cxn modelId="{72B94673-FB17-49A5-B4B3-F486FEF6BE78}" type="presParOf" srcId="{B2CDECFD-F6E7-4EEA-ABE2-13385B1FE4DC}" destId="{74116029-F2F8-4984-8A18-2987021784D2}" srcOrd="2" destOrd="0" presId="urn:microsoft.com/office/officeart/2005/8/layout/orgChart1"/>
    <dgm:cxn modelId="{D321F36F-12A5-4A0A-84EE-B40EF23E725C}" type="presParOf" srcId="{F51A09AA-7496-4AC5-9ABC-FE19DB94CF79}" destId="{0D2651C4-DFEE-48DF-8ABC-E1179BE521C2}" srcOrd="4" destOrd="0" presId="urn:microsoft.com/office/officeart/2005/8/layout/orgChart1"/>
    <dgm:cxn modelId="{57B8C071-74EC-428B-A794-82F025567417}" type="presParOf" srcId="{F51A09AA-7496-4AC5-9ABC-FE19DB94CF79}" destId="{C32BE26A-51DC-473E-A6F7-067483570060}" srcOrd="5" destOrd="0" presId="urn:microsoft.com/office/officeart/2005/8/layout/orgChart1"/>
    <dgm:cxn modelId="{1119DD40-384F-4A7B-83AB-234627E2C230}" type="presParOf" srcId="{C32BE26A-51DC-473E-A6F7-067483570060}" destId="{51D5C85F-1C3E-4936-8B71-467B5FCECE3A}" srcOrd="0" destOrd="0" presId="urn:microsoft.com/office/officeart/2005/8/layout/orgChart1"/>
    <dgm:cxn modelId="{02ECFE12-2043-46DC-A7C1-104B1438B6F1}" type="presParOf" srcId="{51D5C85F-1C3E-4936-8B71-467B5FCECE3A}" destId="{BFEF175B-4E4E-4E27-A259-260D85D1451F}" srcOrd="0" destOrd="0" presId="urn:microsoft.com/office/officeart/2005/8/layout/orgChart1"/>
    <dgm:cxn modelId="{A3F9A852-A91C-459E-AC06-40BA73FD0814}" type="presParOf" srcId="{51D5C85F-1C3E-4936-8B71-467B5FCECE3A}" destId="{B85454A6-F776-4094-9C59-37F3BF8370C8}" srcOrd="1" destOrd="0" presId="urn:microsoft.com/office/officeart/2005/8/layout/orgChart1"/>
    <dgm:cxn modelId="{492776D5-77F8-44AE-B177-B9CCD2EA9578}" type="presParOf" srcId="{C32BE26A-51DC-473E-A6F7-067483570060}" destId="{050EDADC-2C1E-4C40-BC3D-64D0DE9E4FEB}" srcOrd="1" destOrd="0" presId="urn:microsoft.com/office/officeart/2005/8/layout/orgChart1"/>
    <dgm:cxn modelId="{9978AF93-D14D-4F04-987A-9EE240B191A7}" type="presParOf" srcId="{050EDADC-2C1E-4C40-BC3D-64D0DE9E4FEB}" destId="{074AB07D-FF32-419A-9F51-242171CB46CD}" srcOrd="0" destOrd="0" presId="urn:microsoft.com/office/officeart/2005/8/layout/orgChart1"/>
    <dgm:cxn modelId="{FCDB6A06-EF07-4C1B-82CE-1080F024170B}" type="presParOf" srcId="{050EDADC-2C1E-4C40-BC3D-64D0DE9E4FEB}" destId="{FC82DD06-6D76-40D3-BAB2-E1848A57F68C}" srcOrd="1" destOrd="0" presId="urn:microsoft.com/office/officeart/2005/8/layout/orgChart1"/>
    <dgm:cxn modelId="{FBF886B7-CE5E-4732-8E1E-F922DDB5CE1A}" type="presParOf" srcId="{FC82DD06-6D76-40D3-BAB2-E1848A57F68C}" destId="{18B7C237-0B4A-429F-8F1C-5E47E14956DC}" srcOrd="0" destOrd="0" presId="urn:microsoft.com/office/officeart/2005/8/layout/orgChart1"/>
    <dgm:cxn modelId="{25A4B8CE-0BCB-4940-BD0B-3223A78D2145}" type="presParOf" srcId="{18B7C237-0B4A-429F-8F1C-5E47E14956DC}" destId="{D2E3CCF3-7C3C-439B-AEC0-1C8A414A3164}" srcOrd="0" destOrd="0" presId="urn:microsoft.com/office/officeart/2005/8/layout/orgChart1"/>
    <dgm:cxn modelId="{2B75D583-35CB-48DC-878F-6A7628F45806}" type="presParOf" srcId="{18B7C237-0B4A-429F-8F1C-5E47E14956DC}" destId="{8C0A800B-4C38-4E18-A1C7-B53E55AAC597}" srcOrd="1" destOrd="0" presId="urn:microsoft.com/office/officeart/2005/8/layout/orgChart1"/>
    <dgm:cxn modelId="{CCDCDC9B-75BB-4415-BEFF-57C2421BA141}" type="presParOf" srcId="{FC82DD06-6D76-40D3-BAB2-E1848A57F68C}" destId="{1785BC76-6CB8-427E-909B-9FB4012A67B3}" srcOrd="1" destOrd="0" presId="urn:microsoft.com/office/officeart/2005/8/layout/orgChart1"/>
    <dgm:cxn modelId="{B9EE9A28-6394-4F6C-AF0A-9F29A3227E69}" type="presParOf" srcId="{FC82DD06-6D76-40D3-BAB2-E1848A57F68C}" destId="{665FB171-171A-4457-908A-0093EFCAC935}" srcOrd="2" destOrd="0" presId="urn:microsoft.com/office/officeart/2005/8/layout/orgChart1"/>
    <dgm:cxn modelId="{DD089166-3CE1-4F72-B5CC-A3DB23590903}" type="presParOf" srcId="{C32BE26A-51DC-473E-A6F7-067483570060}" destId="{4E8C3F86-C766-4172-873E-9402E80E96C4}" srcOrd="2" destOrd="0" presId="urn:microsoft.com/office/officeart/2005/8/layout/orgChart1"/>
    <dgm:cxn modelId="{7076BF0C-D26A-42E4-8B19-2A02312FE545}" type="presParOf" srcId="{F51A09AA-7496-4AC5-9ABC-FE19DB94CF79}" destId="{19A73AED-CA27-4F28-B6E2-8F2406BE80B6}" srcOrd="6" destOrd="0" presId="urn:microsoft.com/office/officeart/2005/8/layout/orgChart1"/>
    <dgm:cxn modelId="{291FF885-C261-4D4C-B3B1-B46EAAD1FB23}" type="presParOf" srcId="{F51A09AA-7496-4AC5-9ABC-FE19DB94CF79}" destId="{D7BE2586-54CD-4337-82D3-5AC596EBB484}" srcOrd="7" destOrd="0" presId="urn:microsoft.com/office/officeart/2005/8/layout/orgChart1"/>
    <dgm:cxn modelId="{238B0DD2-28B6-45F0-8FA6-D311D63AEF16}" type="presParOf" srcId="{D7BE2586-54CD-4337-82D3-5AC596EBB484}" destId="{CDB46E76-E120-4FEA-A252-D1292DF1D3F6}" srcOrd="0" destOrd="0" presId="urn:microsoft.com/office/officeart/2005/8/layout/orgChart1"/>
    <dgm:cxn modelId="{4E3D1634-6F31-4A63-B782-ADFF6BCA1882}" type="presParOf" srcId="{CDB46E76-E120-4FEA-A252-D1292DF1D3F6}" destId="{6B5D37E6-7DF3-44C4-81EE-91EE127DAFA9}" srcOrd="0" destOrd="0" presId="urn:microsoft.com/office/officeart/2005/8/layout/orgChart1"/>
    <dgm:cxn modelId="{9CA99AFD-F345-4537-B8A9-B90AEAB4B026}" type="presParOf" srcId="{CDB46E76-E120-4FEA-A252-D1292DF1D3F6}" destId="{7B0A7274-2D2D-4CDA-A272-9C97ACB13D07}" srcOrd="1" destOrd="0" presId="urn:microsoft.com/office/officeart/2005/8/layout/orgChart1"/>
    <dgm:cxn modelId="{0AE5AE77-651C-452A-A0C7-ED5B0D31B487}" type="presParOf" srcId="{D7BE2586-54CD-4337-82D3-5AC596EBB484}" destId="{B79AF9D2-C03E-4C27-8BB1-A48A19774029}" srcOrd="1" destOrd="0" presId="urn:microsoft.com/office/officeart/2005/8/layout/orgChart1"/>
    <dgm:cxn modelId="{47E6E49F-4CF4-4C95-9534-53CF35493AE2}" type="presParOf" srcId="{D7BE2586-54CD-4337-82D3-5AC596EBB484}" destId="{3BB16A64-E878-40C3-B510-AB751DD51E39}" srcOrd="2" destOrd="0" presId="urn:microsoft.com/office/officeart/2005/8/layout/orgChart1"/>
    <dgm:cxn modelId="{FE905A4A-6241-49D6-9E8D-5F1EA7156866}" type="presParOf" srcId="{F51A09AA-7496-4AC5-9ABC-FE19DB94CF79}" destId="{1417CC4D-BFA5-44E5-B3BF-21DD02731FA9}" srcOrd="8" destOrd="0" presId="urn:microsoft.com/office/officeart/2005/8/layout/orgChart1"/>
    <dgm:cxn modelId="{7ACEF010-26F6-4333-96A3-4533810B87AF}" type="presParOf" srcId="{F51A09AA-7496-4AC5-9ABC-FE19DB94CF79}" destId="{7B31E14A-54C6-40E8-9774-11A71F485E72}" srcOrd="9" destOrd="0" presId="urn:microsoft.com/office/officeart/2005/8/layout/orgChart1"/>
    <dgm:cxn modelId="{EBD1FD58-8768-428A-88EE-1EBB6A78BBB9}" type="presParOf" srcId="{7B31E14A-54C6-40E8-9774-11A71F485E72}" destId="{19D34D3F-13A4-43CB-8922-664D70E4CBF6}" srcOrd="0" destOrd="0" presId="urn:microsoft.com/office/officeart/2005/8/layout/orgChart1"/>
    <dgm:cxn modelId="{283D7BF8-6672-409D-9B6C-80559746B7F3}" type="presParOf" srcId="{19D34D3F-13A4-43CB-8922-664D70E4CBF6}" destId="{ED05A84C-B3BC-4D65-B56C-D7538C2DD3FB}" srcOrd="0" destOrd="0" presId="urn:microsoft.com/office/officeart/2005/8/layout/orgChart1"/>
    <dgm:cxn modelId="{EC2186A5-226C-4217-BBE5-8CEB99A4F373}" type="presParOf" srcId="{19D34D3F-13A4-43CB-8922-664D70E4CBF6}" destId="{2F284802-A188-4497-ACDE-717F83364C56}" srcOrd="1" destOrd="0" presId="urn:microsoft.com/office/officeart/2005/8/layout/orgChart1"/>
    <dgm:cxn modelId="{A98E080F-F055-4AE4-BB46-4CE2F93441F9}" type="presParOf" srcId="{7B31E14A-54C6-40E8-9774-11A71F485E72}" destId="{F638A819-3AA4-4346-BC3C-85CD1F829B2A}" srcOrd="1" destOrd="0" presId="urn:microsoft.com/office/officeart/2005/8/layout/orgChart1"/>
    <dgm:cxn modelId="{D2AB8A6B-5D8E-49D9-8393-2BAD9F1AEEF0}" type="presParOf" srcId="{7B31E14A-54C6-40E8-9774-11A71F485E72}" destId="{7708D877-CBE6-4A73-941E-6BC3BFDB8CF5}" srcOrd="2" destOrd="0" presId="urn:microsoft.com/office/officeart/2005/8/layout/orgChart1"/>
    <dgm:cxn modelId="{0A5E0863-B0C4-4C64-99A8-C236F97E9B7B}" type="presParOf" srcId="{F51A09AA-7496-4AC5-9ABC-FE19DB94CF79}" destId="{7F272E2F-3126-437F-980E-0443BB5743D5}" srcOrd="10" destOrd="0" presId="urn:microsoft.com/office/officeart/2005/8/layout/orgChart1"/>
    <dgm:cxn modelId="{B21F4482-2CC4-4B52-8E3F-BF5FC2BA4FC3}" type="presParOf" srcId="{F51A09AA-7496-4AC5-9ABC-FE19DB94CF79}" destId="{0111DFC3-1EFA-43DE-A1AA-1ED7C5A31773}" srcOrd="11" destOrd="0" presId="urn:microsoft.com/office/officeart/2005/8/layout/orgChart1"/>
    <dgm:cxn modelId="{5465F378-7257-48E2-A530-FC888D89EACC}" type="presParOf" srcId="{0111DFC3-1EFA-43DE-A1AA-1ED7C5A31773}" destId="{E95E170D-715E-4FB3-AB27-50582C4B5601}" srcOrd="0" destOrd="0" presId="urn:microsoft.com/office/officeart/2005/8/layout/orgChart1"/>
    <dgm:cxn modelId="{8C54AF2F-E4A9-4CE6-A3EE-32E397E809E8}" type="presParOf" srcId="{E95E170D-715E-4FB3-AB27-50582C4B5601}" destId="{8EAB65EC-6870-4B71-BF32-8A585DAB1021}" srcOrd="0" destOrd="0" presId="urn:microsoft.com/office/officeart/2005/8/layout/orgChart1"/>
    <dgm:cxn modelId="{A4D8FC2A-33B4-4467-BD10-E1ADB2050374}" type="presParOf" srcId="{E95E170D-715E-4FB3-AB27-50582C4B5601}" destId="{1D73B1FD-F9EC-4D55-9958-F06A9716D701}" srcOrd="1" destOrd="0" presId="urn:microsoft.com/office/officeart/2005/8/layout/orgChart1"/>
    <dgm:cxn modelId="{9198E116-645B-48EE-AE22-BC85FFEA292F}" type="presParOf" srcId="{0111DFC3-1EFA-43DE-A1AA-1ED7C5A31773}" destId="{7112E27A-2AAD-498C-BF9A-CBE4FC93F689}" srcOrd="1" destOrd="0" presId="urn:microsoft.com/office/officeart/2005/8/layout/orgChart1"/>
    <dgm:cxn modelId="{F9478D9D-FB0C-40C0-9C03-1B5FB8C68F56}" type="presParOf" srcId="{0111DFC3-1EFA-43DE-A1AA-1ED7C5A31773}" destId="{61D3A021-5F02-4C7B-B2B2-6DEAC3B3CD79}" srcOrd="2" destOrd="0" presId="urn:microsoft.com/office/officeart/2005/8/layout/orgChart1"/>
    <dgm:cxn modelId="{7846B41C-4844-4C5C-AF51-1F43F0312722}" type="presParOf" srcId="{BE506078-80CD-41FC-BF9D-B3E293354828}" destId="{391D9FAD-95F6-4063-9404-9F747E83FC73}" srcOrd="2" destOrd="0" presId="urn:microsoft.com/office/officeart/2005/8/layout/orgChart1"/>
    <dgm:cxn modelId="{3A735020-BB9F-4E71-9FBA-59D0BB9B95CD}" type="presParOf" srcId="{FABA1581-0C14-46A4-AA86-9EDF4E22842F}" destId="{8185079C-D89A-464E-A411-F0318FB84CF1}" srcOrd="2" destOrd="0" presId="urn:microsoft.com/office/officeart/2005/8/layout/orgChart1"/>
    <dgm:cxn modelId="{ADE5604A-7A8A-4CD5-9788-B786C1E4841E}" type="presParOf" srcId="{FABA1581-0C14-46A4-AA86-9EDF4E22842F}" destId="{4B80554D-78C7-48C1-9E84-0068B3948A95}" srcOrd="3" destOrd="0" presId="urn:microsoft.com/office/officeart/2005/8/layout/orgChart1"/>
    <dgm:cxn modelId="{997F3580-FE6A-49BC-B39A-8CC42C6E4132}" type="presParOf" srcId="{4B80554D-78C7-48C1-9E84-0068B3948A95}" destId="{F49167C7-606A-4517-B7EE-3491D605D575}" srcOrd="0" destOrd="0" presId="urn:microsoft.com/office/officeart/2005/8/layout/orgChart1"/>
    <dgm:cxn modelId="{990C8BB9-0897-4A9D-96D3-82D8F63D3A70}" type="presParOf" srcId="{F49167C7-606A-4517-B7EE-3491D605D575}" destId="{EDB29502-7071-4125-A32D-B617329A6563}" srcOrd="0" destOrd="0" presId="urn:microsoft.com/office/officeart/2005/8/layout/orgChart1"/>
    <dgm:cxn modelId="{7755A9B7-3D21-43BB-9AFB-EF287CC5C1FB}" type="presParOf" srcId="{F49167C7-606A-4517-B7EE-3491D605D575}" destId="{9D282D62-199B-4B96-A307-590CE2F02A97}" srcOrd="1" destOrd="0" presId="urn:microsoft.com/office/officeart/2005/8/layout/orgChart1"/>
    <dgm:cxn modelId="{CD7A273C-3081-4420-B59A-165AB06C6754}" type="presParOf" srcId="{4B80554D-78C7-48C1-9E84-0068B3948A95}" destId="{B1C17F86-6FE2-4C7E-8F62-70EC20B067FE}" srcOrd="1" destOrd="0" presId="urn:microsoft.com/office/officeart/2005/8/layout/orgChart1"/>
    <dgm:cxn modelId="{2EB6F82D-3C45-40C4-8A31-56D7AFA4F0FF}" type="presParOf" srcId="{B1C17F86-6FE2-4C7E-8F62-70EC20B067FE}" destId="{312C2563-429B-406F-AB09-A557EE20A47E}" srcOrd="0" destOrd="0" presId="urn:microsoft.com/office/officeart/2005/8/layout/orgChart1"/>
    <dgm:cxn modelId="{A0EC6068-9212-4DC9-A6D9-4F66CDF1D993}" type="presParOf" srcId="{B1C17F86-6FE2-4C7E-8F62-70EC20B067FE}" destId="{B7848F02-6901-47B1-ACA2-33E8EDCF916D}" srcOrd="1" destOrd="0" presId="urn:microsoft.com/office/officeart/2005/8/layout/orgChart1"/>
    <dgm:cxn modelId="{045C5D9F-ECC9-4F96-98F8-1AFDD9AAB7D4}" type="presParOf" srcId="{B7848F02-6901-47B1-ACA2-33E8EDCF916D}" destId="{2A929191-1B50-4FB7-86C2-24CB7E00E792}" srcOrd="0" destOrd="0" presId="urn:microsoft.com/office/officeart/2005/8/layout/orgChart1"/>
    <dgm:cxn modelId="{FB3AFBEA-4F73-46B0-A0BF-F166EF8865EF}" type="presParOf" srcId="{2A929191-1B50-4FB7-86C2-24CB7E00E792}" destId="{54CCE24B-EAA9-4003-A244-7A44C0395BD5}" srcOrd="0" destOrd="0" presId="urn:microsoft.com/office/officeart/2005/8/layout/orgChart1"/>
    <dgm:cxn modelId="{1CEDC967-A6E8-4447-AEB3-44A21B6B0AAA}" type="presParOf" srcId="{2A929191-1B50-4FB7-86C2-24CB7E00E792}" destId="{67C54DA5-5878-410F-AF21-4F9D5ED46A09}" srcOrd="1" destOrd="0" presId="urn:microsoft.com/office/officeart/2005/8/layout/orgChart1"/>
    <dgm:cxn modelId="{5C0F3C80-D845-4351-873F-51E74C9E72D1}" type="presParOf" srcId="{B7848F02-6901-47B1-ACA2-33E8EDCF916D}" destId="{71CDD87A-2487-4C98-82FC-02DBD25271D3}" srcOrd="1" destOrd="0" presId="urn:microsoft.com/office/officeart/2005/8/layout/orgChart1"/>
    <dgm:cxn modelId="{4DB7021B-9E27-438B-BFE9-3B9C6C0C52D8}" type="presParOf" srcId="{71CDD87A-2487-4C98-82FC-02DBD25271D3}" destId="{6FE0DFE4-2814-4BE5-A89B-434071B649ED}" srcOrd="0" destOrd="0" presId="urn:microsoft.com/office/officeart/2005/8/layout/orgChart1"/>
    <dgm:cxn modelId="{69E32ABF-2FB9-4345-8320-34AE891CB9FB}" type="presParOf" srcId="{71CDD87A-2487-4C98-82FC-02DBD25271D3}" destId="{71B19BE9-7564-4062-9D94-3DEED5B7C47C}" srcOrd="1" destOrd="0" presId="urn:microsoft.com/office/officeart/2005/8/layout/orgChart1"/>
    <dgm:cxn modelId="{DCDADA8B-B5B8-4309-A915-80A547F74F88}" type="presParOf" srcId="{71B19BE9-7564-4062-9D94-3DEED5B7C47C}" destId="{BF266F6E-9EB5-4C24-8343-C585F6E606F3}" srcOrd="0" destOrd="0" presId="urn:microsoft.com/office/officeart/2005/8/layout/orgChart1"/>
    <dgm:cxn modelId="{FB707932-70A4-4EB3-B296-36EDD46BBD74}" type="presParOf" srcId="{BF266F6E-9EB5-4C24-8343-C585F6E606F3}" destId="{C185E0BC-04EE-4271-AAE0-8BF4BB979118}" srcOrd="0" destOrd="0" presId="urn:microsoft.com/office/officeart/2005/8/layout/orgChart1"/>
    <dgm:cxn modelId="{006B3707-78F1-44BF-805A-C260F532634D}" type="presParOf" srcId="{BF266F6E-9EB5-4C24-8343-C585F6E606F3}" destId="{2CD72324-6379-493E-A318-2A2FA59AA096}" srcOrd="1" destOrd="0" presId="urn:microsoft.com/office/officeart/2005/8/layout/orgChart1"/>
    <dgm:cxn modelId="{B4988758-8FE5-4DA2-B20D-6352C0E55938}" type="presParOf" srcId="{71B19BE9-7564-4062-9D94-3DEED5B7C47C}" destId="{C897E8BC-1FB0-40F2-9501-D49A2D8ACC52}" srcOrd="1" destOrd="0" presId="urn:microsoft.com/office/officeart/2005/8/layout/orgChart1"/>
    <dgm:cxn modelId="{90178991-CD49-4640-BEB2-B52301D02EEC}" type="presParOf" srcId="{71B19BE9-7564-4062-9D94-3DEED5B7C47C}" destId="{8A92BE14-25DA-45AC-A1B7-F9F0493125D1}" srcOrd="2" destOrd="0" presId="urn:microsoft.com/office/officeart/2005/8/layout/orgChart1"/>
    <dgm:cxn modelId="{4217BA34-E6C8-48BB-8E0A-2A97251CFA72}" type="presParOf" srcId="{B7848F02-6901-47B1-ACA2-33E8EDCF916D}" destId="{CDF7F3F4-BA60-46CA-AA7F-936FBE700D8C}" srcOrd="2" destOrd="0" presId="urn:microsoft.com/office/officeart/2005/8/layout/orgChart1"/>
    <dgm:cxn modelId="{85B3BC08-9692-4C38-9876-2D1B2C71FD18}" type="presParOf" srcId="{B1C17F86-6FE2-4C7E-8F62-70EC20B067FE}" destId="{D694FFB3-834A-4D4A-8461-0DDE61EE3B1C}" srcOrd="2" destOrd="0" presId="urn:microsoft.com/office/officeart/2005/8/layout/orgChart1"/>
    <dgm:cxn modelId="{B64C5372-A7F9-4AC3-BC08-8745864915AD}" type="presParOf" srcId="{B1C17F86-6FE2-4C7E-8F62-70EC20B067FE}" destId="{EA9F335F-9B5D-44D2-A931-DFFC43A689E9}" srcOrd="3" destOrd="0" presId="urn:microsoft.com/office/officeart/2005/8/layout/orgChart1"/>
    <dgm:cxn modelId="{39A76D98-5210-4217-A7B8-D75928696FD4}" type="presParOf" srcId="{EA9F335F-9B5D-44D2-A931-DFFC43A689E9}" destId="{0B075D91-12B8-4058-9934-1DBB24324DA9}" srcOrd="0" destOrd="0" presId="urn:microsoft.com/office/officeart/2005/8/layout/orgChart1"/>
    <dgm:cxn modelId="{78DA1C56-ABDA-4C17-9EA5-AE4B7D7CFE20}" type="presParOf" srcId="{0B075D91-12B8-4058-9934-1DBB24324DA9}" destId="{241081E4-5CD2-48DB-A1BC-8C41068822D4}" srcOrd="0" destOrd="0" presId="urn:microsoft.com/office/officeart/2005/8/layout/orgChart1"/>
    <dgm:cxn modelId="{CA42A373-5DE1-45B5-B73F-BF9646736ABE}" type="presParOf" srcId="{0B075D91-12B8-4058-9934-1DBB24324DA9}" destId="{C77861C4-EE84-4AD6-8FE3-1EEED07E6B28}" srcOrd="1" destOrd="0" presId="urn:microsoft.com/office/officeart/2005/8/layout/orgChart1"/>
    <dgm:cxn modelId="{F1F162BA-A522-46CA-8A47-EEBFDEBFCAA9}" type="presParOf" srcId="{EA9F335F-9B5D-44D2-A931-DFFC43A689E9}" destId="{853B5B5D-B8F2-4FC3-8F14-187F16ECF733}" srcOrd="1" destOrd="0" presId="urn:microsoft.com/office/officeart/2005/8/layout/orgChart1"/>
    <dgm:cxn modelId="{6D5E3373-E23A-4184-B706-8D60AC103002}" type="presParOf" srcId="{853B5B5D-B8F2-4FC3-8F14-187F16ECF733}" destId="{05CCA54A-D7C6-43A4-AC80-CE86C6F0A47F}" srcOrd="0" destOrd="0" presId="urn:microsoft.com/office/officeart/2005/8/layout/orgChart1"/>
    <dgm:cxn modelId="{DDD50F19-9D5B-43B8-892A-97C6120E5655}" type="presParOf" srcId="{853B5B5D-B8F2-4FC3-8F14-187F16ECF733}" destId="{FAA205CC-6A81-4DD7-9250-BAD28647B248}" srcOrd="1" destOrd="0" presId="urn:microsoft.com/office/officeart/2005/8/layout/orgChart1"/>
    <dgm:cxn modelId="{F2BE8B08-1BBF-448A-87CB-AA0F189C38EB}" type="presParOf" srcId="{FAA205CC-6A81-4DD7-9250-BAD28647B248}" destId="{FC863A30-F392-41B7-848B-7605226E8555}" srcOrd="0" destOrd="0" presId="urn:microsoft.com/office/officeart/2005/8/layout/orgChart1"/>
    <dgm:cxn modelId="{872542AA-0F6A-4AE7-9A93-9CAB71D224B1}" type="presParOf" srcId="{FC863A30-F392-41B7-848B-7605226E8555}" destId="{3199C891-A85A-4BE6-877C-364F78265AA1}" srcOrd="0" destOrd="0" presId="urn:microsoft.com/office/officeart/2005/8/layout/orgChart1"/>
    <dgm:cxn modelId="{57CF4055-0B98-4F3E-9B55-097615D08D57}" type="presParOf" srcId="{FC863A30-F392-41B7-848B-7605226E8555}" destId="{0C97BB7C-E293-445C-8F6B-8E61C1EB03F6}" srcOrd="1" destOrd="0" presId="urn:microsoft.com/office/officeart/2005/8/layout/orgChart1"/>
    <dgm:cxn modelId="{9BB34027-1224-4B3B-886E-C3A2A3511971}" type="presParOf" srcId="{FAA205CC-6A81-4DD7-9250-BAD28647B248}" destId="{88DB5AFE-0ADF-403E-86D5-E8BD7172D284}" srcOrd="1" destOrd="0" presId="urn:microsoft.com/office/officeart/2005/8/layout/orgChart1"/>
    <dgm:cxn modelId="{5163FD1B-0E06-45C2-924B-21CC12849E86}" type="presParOf" srcId="{FAA205CC-6A81-4DD7-9250-BAD28647B248}" destId="{86009CF1-77ED-40E5-8E08-86E1CED1E0F5}" srcOrd="2" destOrd="0" presId="urn:microsoft.com/office/officeart/2005/8/layout/orgChart1"/>
    <dgm:cxn modelId="{DB4EAF15-9EBC-4B8E-8CF0-AF73321370DC}" type="presParOf" srcId="{EA9F335F-9B5D-44D2-A931-DFFC43A689E9}" destId="{6F0BC9F3-CDF1-4421-A921-4CD8D7A41122}" srcOrd="2" destOrd="0" presId="urn:microsoft.com/office/officeart/2005/8/layout/orgChart1"/>
    <dgm:cxn modelId="{FDB0B5D3-03B6-4ADE-AA66-767CA6CB20FC}" type="presParOf" srcId="{B1C17F86-6FE2-4C7E-8F62-70EC20B067FE}" destId="{43294738-7F1B-4939-98CE-8AEBFA9F73BC}" srcOrd="4" destOrd="0" presId="urn:microsoft.com/office/officeart/2005/8/layout/orgChart1"/>
    <dgm:cxn modelId="{4B02A432-08FD-4A7A-BA25-D9396AE33E9B}" type="presParOf" srcId="{B1C17F86-6FE2-4C7E-8F62-70EC20B067FE}" destId="{FD586993-C16F-4678-8C42-99664A19536C}" srcOrd="5" destOrd="0" presId="urn:microsoft.com/office/officeart/2005/8/layout/orgChart1"/>
    <dgm:cxn modelId="{E656D6AF-7806-4E72-8BAF-4DE42BC50277}" type="presParOf" srcId="{FD586993-C16F-4678-8C42-99664A19536C}" destId="{C2BC2024-FD59-4D9B-9232-0E95B179E393}" srcOrd="0" destOrd="0" presId="urn:microsoft.com/office/officeart/2005/8/layout/orgChart1"/>
    <dgm:cxn modelId="{D25680A9-2F75-4134-9460-A5EF8C307FFF}" type="presParOf" srcId="{C2BC2024-FD59-4D9B-9232-0E95B179E393}" destId="{D6173111-7E32-4125-8059-5D2D77CAA154}" srcOrd="0" destOrd="0" presId="urn:microsoft.com/office/officeart/2005/8/layout/orgChart1"/>
    <dgm:cxn modelId="{9F97F8F2-64F8-4648-8C73-23B7BD736DD4}" type="presParOf" srcId="{C2BC2024-FD59-4D9B-9232-0E95B179E393}" destId="{723A1179-01BF-4F61-BE22-FDC85C004BAA}" srcOrd="1" destOrd="0" presId="urn:microsoft.com/office/officeart/2005/8/layout/orgChart1"/>
    <dgm:cxn modelId="{2BDA4223-5FEF-483D-A107-A8841A42437A}" type="presParOf" srcId="{FD586993-C16F-4678-8C42-99664A19536C}" destId="{AA15A305-0109-491C-8868-E460BBFB6A52}" srcOrd="1" destOrd="0" presId="urn:microsoft.com/office/officeart/2005/8/layout/orgChart1"/>
    <dgm:cxn modelId="{F67E2889-FD48-4DF5-8F1E-336C55F13988}" type="presParOf" srcId="{AA15A305-0109-491C-8868-E460BBFB6A52}" destId="{0E6FD57B-A9E3-42DE-89FB-35F592BDFE37}" srcOrd="0" destOrd="0" presId="urn:microsoft.com/office/officeart/2005/8/layout/orgChart1"/>
    <dgm:cxn modelId="{8D495847-0B44-4131-8709-AB19A1984516}" type="presParOf" srcId="{AA15A305-0109-491C-8868-E460BBFB6A52}" destId="{CBAFACF9-B2F1-4DB3-9BE7-DE4F0D1B3277}" srcOrd="1" destOrd="0" presId="urn:microsoft.com/office/officeart/2005/8/layout/orgChart1"/>
    <dgm:cxn modelId="{9DECC53D-01C2-4C78-BEE0-4FC6B902E034}" type="presParOf" srcId="{CBAFACF9-B2F1-4DB3-9BE7-DE4F0D1B3277}" destId="{7FA16F92-CF20-4AC5-9A79-87ED09A158D3}" srcOrd="0" destOrd="0" presId="urn:microsoft.com/office/officeart/2005/8/layout/orgChart1"/>
    <dgm:cxn modelId="{DC340BE8-7DC6-49CC-AC20-764B4F0CF116}" type="presParOf" srcId="{7FA16F92-CF20-4AC5-9A79-87ED09A158D3}" destId="{6761AD1D-53BA-4CB4-90A5-28D3A0C946DF}" srcOrd="0" destOrd="0" presId="urn:microsoft.com/office/officeart/2005/8/layout/orgChart1"/>
    <dgm:cxn modelId="{4F895CDE-C6BB-4634-A70B-0FEC99C807C8}" type="presParOf" srcId="{7FA16F92-CF20-4AC5-9A79-87ED09A158D3}" destId="{7633338F-C7D4-49E3-B8DD-5543AB19FC47}" srcOrd="1" destOrd="0" presId="urn:microsoft.com/office/officeart/2005/8/layout/orgChart1"/>
    <dgm:cxn modelId="{6279AFAD-3686-4CA9-8CA2-670B029A361A}" type="presParOf" srcId="{CBAFACF9-B2F1-4DB3-9BE7-DE4F0D1B3277}" destId="{439671DC-477D-4FEA-82EE-FCD6DA26D0C3}" srcOrd="1" destOrd="0" presId="urn:microsoft.com/office/officeart/2005/8/layout/orgChart1"/>
    <dgm:cxn modelId="{C73A55F7-D72E-4BB7-BF70-832CE3B0454A}" type="presParOf" srcId="{CBAFACF9-B2F1-4DB3-9BE7-DE4F0D1B3277}" destId="{9149E91B-6A81-4A25-BB47-2A3E67B07F42}" srcOrd="2" destOrd="0" presId="urn:microsoft.com/office/officeart/2005/8/layout/orgChart1"/>
    <dgm:cxn modelId="{EA7C7516-8F02-4BFF-93E8-8046D294992A}" type="presParOf" srcId="{AA15A305-0109-491C-8868-E460BBFB6A52}" destId="{83C0E46D-F5E7-4CF8-9813-52AA3F07B9C2}" srcOrd="2" destOrd="0" presId="urn:microsoft.com/office/officeart/2005/8/layout/orgChart1"/>
    <dgm:cxn modelId="{074E0105-B769-46AA-A8F6-C8FFEDB5A26A}" type="presParOf" srcId="{AA15A305-0109-491C-8868-E460BBFB6A52}" destId="{383CFF48-38D5-4062-872E-121D2B6C6304}" srcOrd="3" destOrd="0" presId="urn:microsoft.com/office/officeart/2005/8/layout/orgChart1"/>
    <dgm:cxn modelId="{9D917C09-B628-481E-8076-B379BFA0E9BA}" type="presParOf" srcId="{383CFF48-38D5-4062-872E-121D2B6C6304}" destId="{BDF0525F-1942-419C-9994-06FAC0CAEDE8}" srcOrd="0" destOrd="0" presId="urn:microsoft.com/office/officeart/2005/8/layout/orgChart1"/>
    <dgm:cxn modelId="{DBF67275-E67C-48CB-A94E-08E54A808662}" type="presParOf" srcId="{BDF0525F-1942-419C-9994-06FAC0CAEDE8}" destId="{AB07E280-C254-4DD1-A89A-FCEBABF0F112}" srcOrd="0" destOrd="0" presId="urn:microsoft.com/office/officeart/2005/8/layout/orgChart1"/>
    <dgm:cxn modelId="{6D82BB7E-B6CF-41B2-9059-571C2FF2872E}" type="presParOf" srcId="{BDF0525F-1942-419C-9994-06FAC0CAEDE8}" destId="{0028E514-2DA7-4795-9BD7-4121CD0C7C76}" srcOrd="1" destOrd="0" presId="urn:microsoft.com/office/officeart/2005/8/layout/orgChart1"/>
    <dgm:cxn modelId="{34B67E63-7ED9-4C0E-A488-6610EDC3BDA8}" type="presParOf" srcId="{383CFF48-38D5-4062-872E-121D2B6C6304}" destId="{540DAA94-4858-4498-98FA-53F7B5FDE62B}" srcOrd="1" destOrd="0" presId="urn:microsoft.com/office/officeart/2005/8/layout/orgChart1"/>
    <dgm:cxn modelId="{141F0920-5D06-4636-9FB8-F5D40044F7C6}" type="presParOf" srcId="{383CFF48-38D5-4062-872E-121D2B6C6304}" destId="{2A133405-33C7-45B7-9F07-1C6E4F108471}" srcOrd="2" destOrd="0" presId="urn:microsoft.com/office/officeart/2005/8/layout/orgChart1"/>
    <dgm:cxn modelId="{153210D6-12EE-4A8B-B86F-F5370AFFB68A}" type="presParOf" srcId="{AA15A305-0109-491C-8868-E460BBFB6A52}" destId="{14B95CF4-767D-4434-8933-72120A01EA51}" srcOrd="4" destOrd="0" presId="urn:microsoft.com/office/officeart/2005/8/layout/orgChart1"/>
    <dgm:cxn modelId="{216B004E-FADE-4947-B19A-7EFFCAD9DA09}" type="presParOf" srcId="{AA15A305-0109-491C-8868-E460BBFB6A52}" destId="{FFEA7B03-1849-4070-9059-378C8E19C84D}" srcOrd="5" destOrd="0" presId="urn:microsoft.com/office/officeart/2005/8/layout/orgChart1"/>
    <dgm:cxn modelId="{D8FC7650-A12C-4FD4-9F10-D45268410AC9}" type="presParOf" srcId="{FFEA7B03-1849-4070-9059-378C8E19C84D}" destId="{B53F198B-96CF-41E3-BC79-13CB08CC64E8}" srcOrd="0" destOrd="0" presId="urn:microsoft.com/office/officeart/2005/8/layout/orgChart1"/>
    <dgm:cxn modelId="{EA37894D-756B-4383-B2D8-EF51758F6269}" type="presParOf" srcId="{B53F198B-96CF-41E3-BC79-13CB08CC64E8}" destId="{3FB1C18C-FED7-4A45-A50C-C2DC33550F52}" srcOrd="0" destOrd="0" presId="urn:microsoft.com/office/officeart/2005/8/layout/orgChart1"/>
    <dgm:cxn modelId="{D5D5AF35-8DFE-417A-B789-20304FEE5256}" type="presParOf" srcId="{B53F198B-96CF-41E3-BC79-13CB08CC64E8}" destId="{82840693-11F8-41A6-980A-D192A50EA461}" srcOrd="1" destOrd="0" presId="urn:microsoft.com/office/officeart/2005/8/layout/orgChart1"/>
    <dgm:cxn modelId="{5C2656E3-9FEF-4501-B891-3AC639550062}" type="presParOf" srcId="{FFEA7B03-1849-4070-9059-378C8E19C84D}" destId="{DB9880FC-497D-4075-8E3B-982B3CEFEBA3}" srcOrd="1" destOrd="0" presId="urn:microsoft.com/office/officeart/2005/8/layout/orgChart1"/>
    <dgm:cxn modelId="{5369AAB1-661D-413C-86F4-974F2BEF0088}" type="presParOf" srcId="{FFEA7B03-1849-4070-9059-378C8E19C84D}" destId="{0376163A-599C-4B0E-A9B1-79B49F624917}" srcOrd="2" destOrd="0" presId="urn:microsoft.com/office/officeart/2005/8/layout/orgChart1"/>
    <dgm:cxn modelId="{7B853E7F-88F5-4669-94D7-2700D946D4D4}" type="presParOf" srcId="{FD586993-C16F-4678-8C42-99664A19536C}" destId="{E2694DAB-4A68-49C6-9C66-34361D7F5898}" srcOrd="2" destOrd="0" presId="urn:microsoft.com/office/officeart/2005/8/layout/orgChart1"/>
    <dgm:cxn modelId="{97FB117E-C36D-4C3E-A68D-246EB54F4AD8}" type="presParOf" srcId="{B1C17F86-6FE2-4C7E-8F62-70EC20B067FE}" destId="{8CA347FC-074A-428F-8E85-D5C9FEEACB10}" srcOrd="6" destOrd="0" presId="urn:microsoft.com/office/officeart/2005/8/layout/orgChart1"/>
    <dgm:cxn modelId="{AA291DC6-1F84-42F6-AFBB-2759C978F5B9}" type="presParOf" srcId="{B1C17F86-6FE2-4C7E-8F62-70EC20B067FE}" destId="{F7CD5C40-5FCA-4869-9ACC-A049E96F8735}" srcOrd="7" destOrd="0" presId="urn:microsoft.com/office/officeart/2005/8/layout/orgChart1"/>
    <dgm:cxn modelId="{0703639D-E741-4600-B08D-7AAECB2A9D0C}" type="presParOf" srcId="{F7CD5C40-5FCA-4869-9ACC-A049E96F8735}" destId="{4DC5F317-45E6-4006-96D6-86D4716C4977}" srcOrd="0" destOrd="0" presId="urn:microsoft.com/office/officeart/2005/8/layout/orgChart1"/>
    <dgm:cxn modelId="{F8537902-69D6-40BB-9387-8B8601E14545}" type="presParOf" srcId="{4DC5F317-45E6-4006-96D6-86D4716C4977}" destId="{96859C39-3C02-4C9E-9CAD-E9B24422AF42}" srcOrd="0" destOrd="0" presId="urn:microsoft.com/office/officeart/2005/8/layout/orgChart1"/>
    <dgm:cxn modelId="{877E20E2-2F6C-42E7-9D2B-F66696F49401}" type="presParOf" srcId="{4DC5F317-45E6-4006-96D6-86D4716C4977}" destId="{823B7D62-1084-4E5E-9986-730DCF90A4F4}" srcOrd="1" destOrd="0" presId="urn:microsoft.com/office/officeart/2005/8/layout/orgChart1"/>
    <dgm:cxn modelId="{AC4C7D73-1D5C-4B06-81C1-997D93CC6DBA}" type="presParOf" srcId="{F7CD5C40-5FCA-4869-9ACC-A049E96F8735}" destId="{4B5DDD5A-3F65-46A3-963A-7442D3A7714F}" srcOrd="1" destOrd="0" presId="urn:microsoft.com/office/officeart/2005/8/layout/orgChart1"/>
    <dgm:cxn modelId="{A10466B3-71F2-4A34-87BF-EE6F26CC7C17}" type="presParOf" srcId="{4B5DDD5A-3F65-46A3-963A-7442D3A7714F}" destId="{E83F1F56-5A3F-49DA-9788-5047F7D60D10}" srcOrd="0" destOrd="0" presId="urn:microsoft.com/office/officeart/2005/8/layout/orgChart1"/>
    <dgm:cxn modelId="{89FE7B58-BB7F-4F56-B9E3-35AAA6AA54E6}" type="presParOf" srcId="{4B5DDD5A-3F65-46A3-963A-7442D3A7714F}" destId="{E3C46021-3260-4CB5-838E-0F533C770FBA}" srcOrd="1" destOrd="0" presId="urn:microsoft.com/office/officeart/2005/8/layout/orgChart1"/>
    <dgm:cxn modelId="{9A14CD0E-E556-4267-9F07-64C6D1522B4F}" type="presParOf" srcId="{E3C46021-3260-4CB5-838E-0F533C770FBA}" destId="{A3B3B629-CE20-4D16-93C4-DBB12C82F6CB}" srcOrd="0" destOrd="0" presId="urn:microsoft.com/office/officeart/2005/8/layout/orgChart1"/>
    <dgm:cxn modelId="{CA3666B9-1F3D-45D6-A324-453C19B17C84}" type="presParOf" srcId="{A3B3B629-CE20-4D16-93C4-DBB12C82F6CB}" destId="{F358BA26-7712-4338-8C86-486DE7B3AF54}" srcOrd="0" destOrd="0" presId="urn:microsoft.com/office/officeart/2005/8/layout/orgChart1"/>
    <dgm:cxn modelId="{D45E217A-59C8-4E21-8F6C-941C6EED4912}" type="presParOf" srcId="{A3B3B629-CE20-4D16-93C4-DBB12C82F6CB}" destId="{1DFF2CF8-B4B2-4B9A-AB96-E88874244FFD}" srcOrd="1" destOrd="0" presId="urn:microsoft.com/office/officeart/2005/8/layout/orgChart1"/>
    <dgm:cxn modelId="{14F13427-9D77-4075-9F6A-E19487D02D3C}" type="presParOf" srcId="{E3C46021-3260-4CB5-838E-0F533C770FBA}" destId="{AF7C9292-5A8E-49D0-9DBF-CC44A72A39C3}" srcOrd="1" destOrd="0" presId="urn:microsoft.com/office/officeart/2005/8/layout/orgChart1"/>
    <dgm:cxn modelId="{C2068713-A2CA-453D-B151-EDCFBBDC56D9}" type="presParOf" srcId="{E3C46021-3260-4CB5-838E-0F533C770FBA}" destId="{DF44E168-7CC4-454D-83FE-7F1EAC3F4437}" srcOrd="2" destOrd="0" presId="urn:microsoft.com/office/officeart/2005/8/layout/orgChart1"/>
    <dgm:cxn modelId="{5A6BAC6A-AD3B-4A9B-A3F7-ADA4F7A95AD0}" type="presParOf" srcId="{4B5DDD5A-3F65-46A3-963A-7442D3A7714F}" destId="{398090BC-2EF4-4F12-A979-588E4FFC4962}" srcOrd="2" destOrd="0" presId="urn:microsoft.com/office/officeart/2005/8/layout/orgChart1"/>
    <dgm:cxn modelId="{3586FDF9-47A6-43CE-864C-182F16C263B6}" type="presParOf" srcId="{4B5DDD5A-3F65-46A3-963A-7442D3A7714F}" destId="{F5623A46-9039-44BC-A126-C8AA9004AF5D}" srcOrd="3" destOrd="0" presId="urn:microsoft.com/office/officeart/2005/8/layout/orgChart1"/>
    <dgm:cxn modelId="{B9CF6F37-31DD-4D5C-A586-176DFDE33476}" type="presParOf" srcId="{F5623A46-9039-44BC-A126-C8AA9004AF5D}" destId="{084CF4B4-9586-40FA-8B83-D928540B46B1}" srcOrd="0" destOrd="0" presId="urn:microsoft.com/office/officeart/2005/8/layout/orgChart1"/>
    <dgm:cxn modelId="{D49A3147-24B1-4266-98F0-9A333402C279}" type="presParOf" srcId="{084CF4B4-9586-40FA-8B83-D928540B46B1}" destId="{55AC93E3-5E10-4240-A2C8-5A91CD3FB091}" srcOrd="0" destOrd="0" presId="urn:microsoft.com/office/officeart/2005/8/layout/orgChart1"/>
    <dgm:cxn modelId="{669132B4-2B8B-478C-975F-4B83518B39AB}" type="presParOf" srcId="{084CF4B4-9586-40FA-8B83-D928540B46B1}" destId="{653F111F-E32C-4B02-9E70-0E23F2083A1D}" srcOrd="1" destOrd="0" presId="urn:microsoft.com/office/officeart/2005/8/layout/orgChart1"/>
    <dgm:cxn modelId="{0EC237ED-E57D-4320-94CB-94EDF1DA6B6E}" type="presParOf" srcId="{F5623A46-9039-44BC-A126-C8AA9004AF5D}" destId="{C5142250-A67F-4204-8EA9-9B8A614A853F}" srcOrd="1" destOrd="0" presId="urn:microsoft.com/office/officeart/2005/8/layout/orgChart1"/>
    <dgm:cxn modelId="{8C5D6848-9212-4073-AB17-25BC3B68E4D6}" type="presParOf" srcId="{F5623A46-9039-44BC-A126-C8AA9004AF5D}" destId="{747AF8FB-21A3-4DFD-9354-F06D53E4A645}" srcOrd="2" destOrd="0" presId="urn:microsoft.com/office/officeart/2005/8/layout/orgChart1"/>
    <dgm:cxn modelId="{FF2993A5-997D-42E9-B0A7-150BCBCEFDEB}" type="presParOf" srcId="{4B5DDD5A-3F65-46A3-963A-7442D3A7714F}" destId="{08B0FC69-AFC8-4408-9C30-4141B698A70E}" srcOrd="4" destOrd="0" presId="urn:microsoft.com/office/officeart/2005/8/layout/orgChart1"/>
    <dgm:cxn modelId="{6B1276BE-9857-4254-BFBB-9FE6F91AA656}" type="presParOf" srcId="{4B5DDD5A-3F65-46A3-963A-7442D3A7714F}" destId="{AF3D7442-AAE7-4EC6-8F13-7DC822EB341A}" srcOrd="5" destOrd="0" presId="urn:microsoft.com/office/officeart/2005/8/layout/orgChart1"/>
    <dgm:cxn modelId="{4DA8945F-4A8A-439D-AA97-B2B0B73BFB02}" type="presParOf" srcId="{AF3D7442-AAE7-4EC6-8F13-7DC822EB341A}" destId="{ED914AC3-78D1-4D6C-87F4-694230E9E719}" srcOrd="0" destOrd="0" presId="urn:microsoft.com/office/officeart/2005/8/layout/orgChart1"/>
    <dgm:cxn modelId="{DE86A6A8-2988-4BFA-A9BA-1353C13CCB0C}" type="presParOf" srcId="{ED914AC3-78D1-4D6C-87F4-694230E9E719}" destId="{F4DB30CB-8677-4C2A-A06C-F0DB657592C2}" srcOrd="0" destOrd="0" presId="urn:microsoft.com/office/officeart/2005/8/layout/orgChart1"/>
    <dgm:cxn modelId="{973FE28A-56B7-444F-9520-BA30CB2080E0}" type="presParOf" srcId="{ED914AC3-78D1-4D6C-87F4-694230E9E719}" destId="{D41A05BD-E6A7-4AF2-A91B-C8E8EE73602F}" srcOrd="1" destOrd="0" presId="urn:microsoft.com/office/officeart/2005/8/layout/orgChart1"/>
    <dgm:cxn modelId="{A8902518-5D12-4DCA-B782-8996A5C2A243}" type="presParOf" srcId="{AF3D7442-AAE7-4EC6-8F13-7DC822EB341A}" destId="{C4E27B25-FC11-48FC-BCA9-A599F01ED97C}" srcOrd="1" destOrd="0" presId="urn:microsoft.com/office/officeart/2005/8/layout/orgChart1"/>
    <dgm:cxn modelId="{918C34B4-D6E9-4674-AD78-211904A98906}" type="presParOf" srcId="{AF3D7442-AAE7-4EC6-8F13-7DC822EB341A}" destId="{E11E39D4-3EAB-45FB-BB97-69B187A5CB56}" srcOrd="2" destOrd="0" presId="urn:microsoft.com/office/officeart/2005/8/layout/orgChart1"/>
    <dgm:cxn modelId="{74227FEE-B3BA-4D9A-A4C9-5B0E5E43ED20}" type="presParOf" srcId="{4B5DDD5A-3F65-46A3-963A-7442D3A7714F}" destId="{91A87134-10E2-4C2B-8A64-7B9A32B118B7}" srcOrd="6" destOrd="0" presId="urn:microsoft.com/office/officeart/2005/8/layout/orgChart1"/>
    <dgm:cxn modelId="{AEEFDD76-2BED-4039-AAF7-54455C4CB4F5}" type="presParOf" srcId="{4B5DDD5A-3F65-46A3-963A-7442D3A7714F}" destId="{5F67939E-28AF-4D2B-899B-7375EDBDCCF5}" srcOrd="7" destOrd="0" presId="urn:microsoft.com/office/officeart/2005/8/layout/orgChart1"/>
    <dgm:cxn modelId="{2129FD22-E8A9-44E9-94A0-4A2DDC963CBD}" type="presParOf" srcId="{5F67939E-28AF-4D2B-899B-7375EDBDCCF5}" destId="{6234D709-ED52-479A-90F7-457E167A05F5}" srcOrd="0" destOrd="0" presId="urn:microsoft.com/office/officeart/2005/8/layout/orgChart1"/>
    <dgm:cxn modelId="{183980E5-FFA9-4AB9-96E6-6BEAE87D58E9}" type="presParOf" srcId="{6234D709-ED52-479A-90F7-457E167A05F5}" destId="{150161CE-64E0-485D-A7EB-656DE684C79A}" srcOrd="0" destOrd="0" presId="urn:microsoft.com/office/officeart/2005/8/layout/orgChart1"/>
    <dgm:cxn modelId="{5C1AEDA5-5146-4FEF-84E5-62D08F02B839}" type="presParOf" srcId="{6234D709-ED52-479A-90F7-457E167A05F5}" destId="{C35C8449-FEB8-43C1-9FD4-40BD6DF0E0F0}" srcOrd="1" destOrd="0" presId="urn:microsoft.com/office/officeart/2005/8/layout/orgChart1"/>
    <dgm:cxn modelId="{84773C4F-B456-4B58-8A96-2C445EB378D1}" type="presParOf" srcId="{5F67939E-28AF-4D2B-899B-7375EDBDCCF5}" destId="{39CEE4BA-425D-4017-9F27-D09A6346B949}" srcOrd="1" destOrd="0" presId="urn:microsoft.com/office/officeart/2005/8/layout/orgChart1"/>
    <dgm:cxn modelId="{80A80A88-00DD-48C4-9E9E-3E6838623F12}" type="presParOf" srcId="{5F67939E-28AF-4D2B-899B-7375EDBDCCF5}" destId="{682907F2-CBD4-47B6-812B-923687DD420D}" srcOrd="2" destOrd="0" presId="urn:microsoft.com/office/officeart/2005/8/layout/orgChart1"/>
    <dgm:cxn modelId="{3D69BB96-C79A-43A8-B5A7-BB08817B3571}" type="presParOf" srcId="{F7CD5C40-5FCA-4869-9ACC-A049E96F8735}" destId="{CBED0B5D-31A1-4902-9568-8CE176FFC51E}" srcOrd="2" destOrd="0" presId="urn:microsoft.com/office/officeart/2005/8/layout/orgChart1"/>
    <dgm:cxn modelId="{258B2E52-6714-4B84-BFA8-7CEBC7CE272A}" type="presParOf" srcId="{4B80554D-78C7-48C1-9E84-0068B3948A95}" destId="{F388522C-8C60-4ABD-BA8C-66D52EB1560B}" srcOrd="2" destOrd="0" presId="urn:microsoft.com/office/officeart/2005/8/layout/orgChart1"/>
    <dgm:cxn modelId="{799840BB-4C13-4AF4-BD76-98AACF2864C5}" type="presParOf" srcId="{FABA1581-0C14-46A4-AA86-9EDF4E22842F}" destId="{480113A5-F9A5-437C-BDD5-D112CEBB8793}" srcOrd="4" destOrd="0" presId="urn:microsoft.com/office/officeart/2005/8/layout/orgChart1"/>
    <dgm:cxn modelId="{6DB0842B-B687-4ED3-89F0-8FB569B774C1}" type="presParOf" srcId="{FABA1581-0C14-46A4-AA86-9EDF4E22842F}" destId="{11868DDC-6C98-4119-B6A4-C74165F75BE9}" srcOrd="5" destOrd="0" presId="urn:microsoft.com/office/officeart/2005/8/layout/orgChart1"/>
    <dgm:cxn modelId="{0075574C-D174-4ECE-8982-0F026CA71937}" type="presParOf" srcId="{11868DDC-6C98-4119-B6A4-C74165F75BE9}" destId="{0C5B1D47-1C90-4F23-8D48-00FDC715E40B}" srcOrd="0" destOrd="0" presId="urn:microsoft.com/office/officeart/2005/8/layout/orgChart1"/>
    <dgm:cxn modelId="{324271B6-A1AA-487D-B0BC-D365AC70E35C}" type="presParOf" srcId="{0C5B1D47-1C90-4F23-8D48-00FDC715E40B}" destId="{216D6BC0-5412-4180-9D03-3542E456DE79}" srcOrd="0" destOrd="0" presId="urn:microsoft.com/office/officeart/2005/8/layout/orgChart1"/>
    <dgm:cxn modelId="{43B457AB-69E2-40D4-9B78-239264C04578}" type="presParOf" srcId="{0C5B1D47-1C90-4F23-8D48-00FDC715E40B}" destId="{92B335E0-1F16-4649-A056-075D6E114C49}" srcOrd="1" destOrd="0" presId="urn:microsoft.com/office/officeart/2005/8/layout/orgChart1"/>
    <dgm:cxn modelId="{13D1E2E4-2583-4437-ACD3-0DC2E87D4AAB}" type="presParOf" srcId="{11868DDC-6C98-4119-B6A4-C74165F75BE9}" destId="{EFA8E12C-9B2E-4B9F-8671-AD69AB2B84AE}" srcOrd="1" destOrd="0" presId="urn:microsoft.com/office/officeart/2005/8/layout/orgChart1"/>
    <dgm:cxn modelId="{2C082549-D725-487F-B44B-6D86E72B22B4}" type="presParOf" srcId="{EFA8E12C-9B2E-4B9F-8671-AD69AB2B84AE}" destId="{8AC9D8AE-2DC4-419C-9873-9ECC7B5F50EA}" srcOrd="0" destOrd="0" presId="urn:microsoft.com/office/officeart/2005/8/layout/orgChart1"/>
    <dgm:cxn modelId="{5C5114C2-9458-45F2-9446-8171051DDA92}" type="presParOf" srcId="{EFA8E12C-9B2E-4B9F-8671-AD69AB2B84AE}" destId="{CDD3BDC2-F2C9-41FD-8FEE-B105D724F705}" srcOrd="1" destOrd="0" presId="urn:microsoft.com/office/officeart/2005/8/layout/orgChart1"/>
    <dgm:cxn modelId="{99E12323-1CD8-4DF4-A97E-7EB5416C23DD}" type="presParOf" srcId="{CDD3BDC2-F2C9-41FD-8FEE-B105D724F705}" destId="{CB186E45-E37F-4AD1-AF10-BA2E9A6B3BB8}" srcOrd="0" destOrd="0" presId="urn:microsoft.com/office/officeart/2005/8/layout/orgChart1"/>
    <dgm:cxn modelId="{B28B1161-A7D2-49AB-BE13-CCA531500B10}" type="presParOf" srcId="{CB186E45-E37F-4AD1-AF10-BA2E9A6B3BB8}" destId="{C306264A-6ED7-46BE-BE42-4E267307E64C}" srcOrd="0" destOrd="0" presId="urn:microsoft.com/office/officeart/2005/8/layout/orgChart1"/>
    <dgm:cxn modelId="{5A3AAF3C-AE65-4ACF-9E04-A7F894E77E9F}" type="presParOf" srcId="{CB186E45-E37F-4AD1-AF10-BA2E9A6B3BB8}" destId="{F6B3C157-CB9B-4262-A7C7-15663890900C}" srcOrd="1" destOrd="0" presId="urn:microsoft.com/office/officeart/2005/8/layout/orgChart1"/>
    <dgm:cxn modelId="{16F25D9C-4308-4E33-9D8F-79DB5914538B}" type="presParOf" srcId="{CDD3BDC2-F2C9-41FD-8FEE-B105D724F705}" destId="{3682D8F5-B8FC-4CB4-A8E1-72EC48425541}" srcOrd="1" destOrd="0" presId="urn:microsoft.com/office/officeart/2005/8/layout/orgChart1"/>
    <dgm:cxn modelId="{C4B114B0-8688-47F4-BBEF-C804F820525A}" type="presParOf" srcId="{3682D8F5-B8FC-4CB4-A8E1-72EC48425541}" destId="{DF587FD9-E108-4C45-BE27-6C1D46137AF8}" srcOrd="0" destOrd="0" presId="urn:microsoft.com/office/officeart/2005/8/layout/orgChart1"/>
    <dgm:cxn modelId="{EBF685B1-4E60-44A1-B641-D8CB164F7792}" type="presParOf" srcId="{3682D8F5-B8FC-4CB4-A8E1-72EC48425541}" destId="{A7604679-99FA-47D7-9FB0-35B9B657F708}" srcOrd="1" destOrd="0" presId="urn:microsoft.com/office/officeart/2005/8/layout/orgChart1"/>
    <dgm:cxn modelId="{25FF759E-03A2-48B5-A39B-FAA303A49F38}" type="presParOf" srcId="{A7604679-99FA-47D7-9FB0-35B9B657F708}" destId="{D7316953-B4A7-4D6C-9C53-1B46922DF005}" srcOrd="0" destOrd="0" presId="urn:microsoft.com/office/officeart/2005/8/layout/orgChart1"/>
    <dgm:cxn modelId="{EE7433D1-7D2A-44AB-B648-2F5585D377DA}" type="presParOf" srcId="{D7316953-B4A7-4D6C-9C53-1B46922DF005}" destId="{DA85F47E-D97E-4C52-815C-EE9507620AF5}" srcOrd="0" destOrd="0" presId="urn:microsoft.com/office/officeart/2005/8/layout/orgChart1"/>
    <dgm:cxn modelId="{6E926E0C-B04B-4F15-AA3D-6BE3F8EB47AC}" type="presParOf" srcId="{D7316953-B4A7-4D6C-9C53-1B46922DF005}" destId="{2493DA51-B3DA-40C4-BB43-A639531EFD37}" srcOrd="1" destOrd="0" presId="urn:microsoft.com/office/officeart/2005/8/layout/orgChart1"/>
    <dgm:cxn modelId="{D8EEE405-1E50-4B67-999C-F3CDA4CDED3B}" type="presParOf" srcId="{A7604679-99FA-47D7-9FB0-35B9B657F708}" destId="{B7DBCC7A-55E6-4EFE-B0FD-B9C3D444DB15}" srcOrd="1" destOrd="0" presId="urn:microsoft.com/office/officeart/2005/8/layout/orgChart1"/>
    <dgm:cxn modelId="{0FC997F8-49C0-4A36-A709-0ACD1B245A22}" type="presParOf" srcId="{A7604679-99FA-47D7-9FB0-35B9B657F708}" destId="{25C1F042-12C0-4380-9897-FE5F30C47F42}" srcOrd="2" destOrd="0" presId="urn:microsoft.com/office/officeart/2005/8/layout/orgChart1"/>
    <dgm:cxn modelId="{55AE3D9B-D0F4-4E46-A528-B98269CBE258}" type="presParOf" srcId="{CDD3BDC2-F2C9-41FD-8FEE-B105D724F705}" destId="{D563D972-8BE3-47D9-AAD6-13C270E99DB1}" srcOrd="2" destOrd="0" presId="urn:microsoft.com/office/officeart/2005/8/layout/orgChart1"/>
    <dgm:cxn modelId="{F39E9739-1D4F-4CDA-8C18-49A8A0871EE3}" type="presParOf" srcId="{EFA8E12C-9B2E-4B9F-8671-AD69AB2B84AE}" destId="{002C94A3-2FCA-442F-889E-AD7A71B85459}" srcOrd="2" destOrd="0" presId="urn:microsoft.com/office/officeart/2005/8/layout/orgChart1"/>
    <dgm:cxn modelId="{0AE461A1-2B38-48DE-B78C-B7B6BF421C8C}" type="presParOf" srcId="{EFA8E12C-9B2E-4B9F-8671-AD69AB2B84AE}" destId="{7E599B01-7461-4DFE-A1A1-E2EB1BA5F660}" srcOrd="3" destOrd="0" presId="urn:microsoft.com/office/officeart/2005/8/layout/orgChart1"/>
    <dgm:cxn modelId="{0800CDB9-0F5A-4612-A36C-6D1CBE84A3D7}" type="presParOf" srcId="{7E599B01-7461-4DFE-A1A1-E2EB1BA5F660}" destId="{14C90FB1-9D1A-4A30-92F9-707C701C8EB0}" srcOrd="0" destOrd="0" presId="urn:microsoft.com/office/officeart/2005/8/layout/orgChart1"/>
    <dgm:cxn modelId="{524A1E67-3411-454E-8ABF-31B34173C8E4}" type="presParOf" srcId="{14C90FB1-9D1A-4A30-92F9-707C701C8EB0}" destId="{B8E962F3-7CC0-4D7D-A19E-9588B10B0A56}" srcOrd="0" destOrd="0" presId="urn:microsoft.com/office/officeart/2005/8/layout/orgChart1"/>
    <dgm:cxn modelId="{8930867D-6250-40CF-A450-45B4BF4074A1}" type="presParOf" srcId="{14C90FB1-9D1A-4A30-92F9-707C701C8EB0}" destId="{F8584C5B-C664-46C1-B539-26C1C0F93DB4}" srcOrd="1" destOrd="0" presId="urn:microsoft.com/office/officeart/2005/8/layout/orgChart1"/>
    <dgm:cxn modelId="{6BBA8C8B-81BE-46AA-AD0F-5C9057B0D153}" type="presParOf" srcId="{7E599B01-7461-4DFE-A1A1-E2EB1BA5F660}" destId="{7045E7D1-EC95-40DF-8189-9A1ABEF0B1D7}" srcOrd="1" destOrd="0" presId="urn:microsoft.com/office/officeart/2005/8/layout/orgChart1"/>
    <dgm:cxn modelId="{D547614F-645A-4E5D-9CD8-EB027A14D8C7}" type="presParOf" srcId="{7045E7D1-EC95-40DF-8189-9A1ABEF0B1D7}" destId="{C242B2EF-989B-4C01-B7C4-5A4954DE37E2}" srcOrd="0" destOrd="0" presId="urn:microsoft.com/office/officeart/2005/8/layout/orgChart1"/>
    <dgm:cxn modelId="{613E6C08-8674-4E6D-BB60-0FBFFF0BA677}" type="presParOf" srcId="{7045E7D1-EC95-40DF-8189-9A1ABEF0B1D7}" destId="{68D4997B-87FF-439D-8532-AB9E9F5CA0E9}" srcOrd="1" destOrd="0" presId="urn:microsoft.com/office/officeart/2005/8/layout/orgChart1"/>
    <dgm:cxn modelId="{41385121-C3AF-46C0-BC90-706B1C194980}" type="presParOf" srcId="{68D4997B-87FF-439D-8532-AB9E9F5CA0E9}" destId="{85932EB2-E2F8-490B-9DA7-8CE000B4AED5}" srcOrd="0" destOrd="0" presId="urn:microsoft.com/office/officeart/2005/8/layout/orgChart1"/>
    <dgm:cxn modelId="{4EB62C3D-EB35-4771-8782-BED9B9D1A006}" type="presParOf" srcId="{85932EB2-E2F8-490B-9DA7-8CE000B4AED5}" destId="{46CBAC0F-26B2-4D5D-B56E-52F68505B3F6}" srcOrd="0" destOrd="0" presId="urn:microsoft.com/office/officeart/2005/8/layout/orgChart1"/>
    <dgm:cxn modelId="{055BAD12-CFE4-4B0E-B968-6F1A676A2916}" type="presParOf" srcId="{85932EB2-E2F8-490B-9DA7-8CE000B4AED5}" destId="{5B132175-78C4-428C-958E-4C44A051918E}" srcOrd="1" destOrd="0" presId="urn:microsoft.com/office/officeart/2005/8/layout/orgChart1"/>
    <dgm:cxn modelId="{6F517294-4213-43A7-A915-F839BE774EE5}" type="presParOf" srcId="{68D4997B-87FF-439D-8532-AB9E9F5CA0E9}" destId="{2565A34B-9DAE-4AB4-9163-EEEF301CBEC8}" srcOrd="1" destOrd="0" presId="urn:microsoft.com/office/officeart/2005/8/layout/orgChart1"/>
    <dgm:cxn modelId="{CC9865C8-CDE2-4D29-AF32-7EEF745D7377}" type="presParOf" srcId="{68D4997B-87FF-439D-8532-AB9E9F5CA0E9}" destId="{303D867B-4966-4D13-9B42-AC2C41EAB373}" srcOrd="2" destOrd="0" presId="urn:microsoft.com/office/officeart/2005/8/layout/orgChart1"/>
    <dgm:cxn modelId="{72AA9D76-1B97-49A4-8DC5-72E787FB198C}" type="presParOf" srcId="{7045E7D1-EC95-40DF-8189-9A1ABEF0B1D7}" destId="{C6F5D953-0CB8-4917-AC2E-2206F33C718A}" srcOrd="2" destOrd="0" presId="urn:microsoft.com/office/officeart/2005/8/layout/orgChart1"/>
    <dgm:cxn modelId="{F3476FE7-08E6-4821-889C-BF1713F1477F}" type="presParOf" srcId="{7045E7D1-EC95-40DF-8189-9A1ABEF0B1D7}" destId="{BE23B202-B75A-4407-AE54-2432105A6835}" srcOrd="3" destOrd="0" presId="urn:microsoft.com/office/officeart/2005/8/layout/orgChart1"/>
    <dgm:cxn modelId="{A116F458-3E51-4018-9F97-498A6E137337}" type="presParOf" srcId="{BE23B202-B75A-4407-AE54-2432105A6835}" destId="{BA4CEB6E-73C1-49BC-B9AF-54BDE51EB696}" srcOrd="0" destOrd="0" presId="urn:microsoft.com/office/officeart/2005/8/layout/orgChart1"/>
    <dgm:cxn modelId="{9557D597-96D5-4891-A414-846048564662}" type="presParOf" srcId="{BA4CEB6E-73C1-49BC-B9AF-54BDE51EB696}" destId="{AC02AB0C-4862-4FD6-8631-2900101D3912}" srcOrd="0" destOrd="0" presId="urn:microsoft.com/office/officeart/2005/8/layout/orgChart1"/>
    <dgm:cxn modelId="{33BA4DF9-CA17-4244-83E3-E4395C1FAFA2}" type="presParOf" srcId="{BA4CEB6E-73C1-49BC-B9AF-54BDE51EB696}" destId="{3F3FF637-9278-4D59-9E5D-ADC24CA4CADC}" srcOrd="1" destOrd="0" presId="urn:microsoft.com/office/officeart/2005/8/layout/orgChart1"/>
    <dgm:cxn modelId="{D2D62EF8-C5E6-452D-8AD5-BEA40C48099E}" type="presParOf" srcId="{BE23B202-B75A-4407-AE54-2432105A6835}" destId="{F57EE5A3-3439-4F6D-A83F-137A1A4FF28B}" srcOrd="1" destOrd="0" presId="urn:microsoft.com/office/officeart/2005/8/layout/orgChart1"/>
    <dgm:cxn modelId="{D85BF34F-DF7E-4EC3-98D0-5A7497E7C287}" type="presParOf" srcId="{F57EE5A3-3439-4F6D-A83F-137A1A4FF28B}" destId="{5178E0D1-9641-4289-B954-B75D4645EBF8}" srcOrd="0" destOrd="0" presId="urn:microsoft.com/office/officeart/2005/8/layout/orgChart1"/>
    <dgm:cxn modelId="{EBA43E23-4083-4DF6-83D1-520981EC9066}" type="presParOf" srcId="{F57EE5A3-3439-4F6D-A83F-137A1A4FF28B}" destId="{B9559B0B-1B57-4CE7-AB86-F9F7419A5FE1}" srcOrd="1" destOrd="0" presId="urn:microsoft.com/office/officeart/2005/8/layout/orgChart1"/>
    <dgm:cxn modelId="{6FD918D8-9BC3-4E86-8588-E8F5A7EA6D15}" type="presParOf" srcId="{B9559B0B-1B57-4CE7-AB86-F9F7419A5FE1}" destId="{34B606EE-6A76-4258-930C-8FDF939EA36F}" srcOrd="0" destOrd="0" presId="urn:microsoft.com/office/officeart/2005/8/layout/orgChart1"/>
    <dgm:cxn modelId="{36EB8898-654D-4F4C-8F40-8D8272C7906B}" type="presParOf" srcId="{34B606EE-6A76-4258-930C-8FDF939EA36F}" destId="{C9370E9D-DF34-4475-9CE1-9A52A16BDD37}" srcOrd="0" destOrd="0" presId="urn:microsoft.com/office/officeart/2005/8/layout/orgChart1"/>
    <dgm:cxn modelId="{8245CFAA-1D48-4383-81F2-C596A626F430}" type="presParOf" srcId="{34B606EE-6A76-4258-930C-8FDF939EA36F}" destId="{6976D1CA-8DA1-4E1F-80C3-D8294C718D49}" srcOrd="1" destOrd="0" presId="urn:microsoft.com/office/officeart/2005/8/layout/orgChart1"/>
    <dgm:cxn modelId="{142BF26D-C9C0-4449-BFAA-AA10F0B8E017}" type="presParOf" srcId="{B9559B0B-1B57-4CE7-AB86-F9F7419A5FE1}" destId="{5818FB4F-331C-4005-B620-278F0915D608}" srcOrd="1" destOrd="0" presId="urn:microsoft.com/office/officeart/2005/8/layout/orgChart1"/>
    <dgm:cxn modelId="{3E71734A-18D5-4A46-BBB5-46521B0115D9}" type="presParOf" srcId="{B9559B0B-1B57-4CE7-AB86-F9F7419A5FE1}" destId="{1E86050F-7100-4640-9F40-C04DEE1D2FC8}" srcOrd="2" destOrd="0" presId="urn:microsoft.com/office/officeart/2005/8/layout/orgChart1"/>
    <dgm:cxn modelId="{4AC867C2-00B6-4ADB-A755-A2B97719C054}" type="presParOf" srcId="{BE23B202-B75A-4407-AE54-2432105A6835}" destId="{ABF3D0CB-69B9-438B-A2F4-B6DDB0076700}" srcOrd="2" destOrd="0" presId="urn:microsoft.com/office/officeart/2005/8/layout/orgChart1"/>
    <dgm:cxn modelId="{FDC906A8-BFEB-404B-9CB1-0C895A0FDDD8}" type="presParOf" srcId="{7045E7D1-EC95-40DF-8189-9A1ABEF0B1D7}" destId="{604C4EB6-C5A3-4E4D-ADAF-9303E19C2613}" srcOrd="4" destOrd="0" presId="urn:microsoft.com/office/officeart/2005/8/layout/orgChart1"/>
    <dgm:cxn modelId="{C0A1445F-95DA-482C-A6F9-5BE164D2409F}" type="presParOf" srcId="{7045E7D1-EC95-40DF-8189-9A1ABEF0B1D7}" destId="{DCAA61A5-8281-4816-9FAE-7F713067557A}" srcOrd="5" destOrd="0" presId="urn:microsoft.com/office/officeart/2005/8/layout/orgChart1"/>
    <dgm:cxn modelId="{4389F907-A9E2-4931-9AA8-58DB13C530FF}" type="presParOf" srcId="{DCAA61A5-8281-4816-9FAE-7F713067557A}" destId="{525D180B-FCAC-4262-962C-FFE3EC737F16}" srcOrd="0" destOrd="0" presId="urn:microsoft.com/office/officeart/2005/8/layout/orgChart1"/>
    <dgm:cxn modelId="{474737A4-2EAC-418F-90E6-EEC8E1F6FA0F}" type="presParOf" srcId="{525D180B-FCAC-4262-962C-FFE3EC737F16}" destId="{7039AEA5-ADB1-4980-B585-EF9D41EA41F0}" srcOrd="0" destOrd="0" presId="urn:microsoft.com/office/officeart/2005/8/layout/orgChart1"/>
    <dgm:cxn modelId="{7E5FE384-7F2B-4580-AD98-F075BB860491}" type="presParOf" srcId="{525D180B-FCAC-4262-962C-FFE3EC737F16}" destId="{C5427CAA-45A6-4B5A-B6B6-C03D70A5216B}" srcOrd="1" destOrd="0" presId="urn:microsoft.com/office/officeart/2005/8/layout/orgChart1"/>
    <dgm:cxn modelId="{54354355-D181-4FC7-9580-2589A281F344}" type="presParOf" srcId="{DCAA61A5-8281-4816-9FAE-7F713067557A}" destId="{68E7A1B1-B799-4D95-A72B-8FDE676175EE}" srcOrd="1" destOrd="0" presId="urn:microsoft.com/office/officeart/2005/8/layout/orgChart1"/>
    <dgm:cxn modelId="{9137A969-8393-4180-B5AB-3E07061BB5EB}" type="presParOf" srcId="{DCAA61A5-8281-4816-9FAE-7F713067557A}" destId="{BC130FCA-4BEA-4166-97F6-BEC360ADD449}" srcOrd="2" destOrd="0" presId="urn:microsoft.com/office/officeart/2005/8/layout/orgChart1"/>
    <dgm:cxn modelId="{293B3382-94FB-4981-9D3B-EEDE268E4FC2}" type="presParOf" srcId="{7E599B01-7461-4DFE-A1A1-E2EB1BA5F660}" destId="{1CF8F86F-C503-4530-B754-D90527BD0F2B}" srcOrd="2" destOrd="0" presId="urn:microsoft.com/office/officeart/2005/8/layout/orgChart1"/>
    <dgm:cxn modelId="{124A9C61-2286-4461-90F6-022F7E06EA4D}" type="presParOf" srcId="{EFA8E12C-9B2E-4B9F-8671-AD69AB2B84AE}" destId="{308E4D0B-5F8F-4DCF-922E-1C9079F4E89B}" srcOrd="4" destOrd="0" presId="urn:microsoft.com/office/officeart/2005/8/layout/orgChart1"/>
    <dgm:cxn modelId="{053EE97E-AEAA-4119-8660-05D40161025D}" type="presParOf" srcId="{EFA8E12C-9B2E-4B9F-8671-AD69AB2B84AE}" destId="{9C22491D-6105-4A87-B91F-9A18F77EE296}" srcOrd="5" destOrd="0" presId="urn:microsoft.com/office/officeart/2005/8/layout/orgChart1"/>
    <dgm:cxn modelId="{B206A4B4-FF67-4456-B64D-DBD40B26E8B7}" type="presParOf" srcId="{9C22491D-6105-4A87-B91F-9A18F77EE296}" destId="{6869A7FB-2C57-41D7-9FE8-1830B80AFE5C}" srcOrd="0" destOrd="0" presId="urn:microsoft.com/office/officeart/2005/8/layout/orgChart1"/>
    <dgm:cxn modelId="{D0841E32-6155-4E9C-AEF7-913FC87D38AE}" type="presParOf" srcId="{6869A7FB-2C57-41D7-9FE8-1830B80AFE5C}" destId="{0A5DBEA6-B959-4098-9E51-2F02BC6B313F}" srcOrd="0" destOrd="0" presId="urn:microsoft.com/office/officeart/2005/8/layout/orgChart1"/>
    <dgm:cxn modelId="{1009AA11-70AB-4B88-BE3D-133EDCB85812}" type="presParOf" srcId="{6869A7FB-2C57-41D7-9FE8-1830B80AFE5C}" destId="{36D8B263-B20D-46E5-89AE-4FC75153A375}" srcOrd="1" destOrd="0" presId="urn:microsoft.com/office/officeart/2005/8/layout/orgChart1"/>
    <dgm:cxn modelId="{3EF6AB2E-03B4-4A28-B826-E62B92D76E59}" type="presParOf" srcId="{9C22491D-6105-4A87-B91F-9A18F77EE296}" destId="{3E24DAD5-214A-4A0D-B67F-C8B591F589D6}" srcOrd="1" destOrd="0" presId="urn:microsoft.com/office/officeart/2005/8/layout/orgChart1"/>
    <dgm:cxn modelId="{C6018E11-F6D4-4469-BBAE-50EFE1E84F25}" type="presParOf" srcId="{9C22491D-6105-4A87-B91F-9A18F77EE296}" destId="{9039702F-4ACC-4F72-B46B-87636FA694D8}" srcOrd="2" destOrd="0" presId="urn:microsoft.com/office/officeart/2005/8/layout/orgChart1"/>
    <dgm:cxn modelId="{328D2F48-BE44-4D34-8D43-BAB5D7E9373D}" type="presParOf" srcId="{11868DDC-6C98-4119-B6A4-C74165F75BE9}" destId="{168B23B1-EC34-45E1-A40D-2363B275EF7A}" srcOrd="2" destOrd="0" presId="urn:microsoft.com/office/officeart/2005/8/layout/orgChart1"/>
    <dgm:cxn modelId="{D7DAE771-3901-4C65-BDB1-4D2DF8EDF5AC}" type="presParOf" srcId="{C016BE13-F463-4170-9CC7-9A390B8088AE}" destId="{3137A045-5E54-45C4-BB4E-E6AE30AD4A75}" srcOrd="2" destOrd="0" presId="urn:microsoft.com/office/officeart/2005/8/layout/orgChart1"/>
    <dgm:cxn modelId="{20055C28-DB90-4203-B3F7-AFB108D6B21F}" type="presParOf" srcId="{3137A045-5E54-45C4-BB4E-E6AE30AD4A75}" destId="{06BDFE7C-3493-4273-A142-63F3808856E3}" srcOrd="0" destOrd="0" presId="urn:microsoft.com/office/officeart/2005/8/layout/orgChart1"/>
    <dgm:cxn modelId="{4FDE94A4-F7D2-405F-B4D2-68B14BC5F518}" type="presParOf" srcId="{3137A045-5E54-45C4-BB4E-E6AE30AD4A75}" destId="{9E254E29-5E30-48A6-804D-31562F683803}" srcOrd="1" destOrd="0" presId="urn:microsoft.com/office/officeart/2005/8/layout/orgChart1"/>
    <dgm:cxn modelId="{D4824904-A48F-4FB8-8237-808818C11526}" type="presParOf" srcId="{9E254E29-5E30-48A6-804D-31562F683803}" destId="{9D372AFD-7ACD-4832-AAAA-033EB8AEFB44}" srcOrd="0" destOrd="0" presId="urn:microsoft.com/office/officeart/2005/8/layout/orgChart1"/>
    <dgm:cxn modelId="{501B5579-BF8A-4A67-89CE-C122E5BC20C5}" type="presParOf" srcId="{9D372AFD-7ACD-4832-AAAA-033EB8AEFB44}" destId="{07AB0060-62E2-4612-8A8C-DEC43B7CDEBB}" srcOrd="0" destOrd="0" presId="urn:microsoft.com/office/officeart/2005/8/layout/orgChart1"/>
    <dgm:cxn modelId="{833734DA-F249-4E8A-99C8-AA4F5303D3EA}" type="presParOf" srcId="{9D372AFD-7ACD-4832-AAAA-033EB8AEFB44}" destId="{23BA1174-00A7-4F2A-9FD1-57AA9EB96BFC}" srcOrd="1" destOrd="0" presId="urn:microsoft.com/office/officeart/2005/8/layout/orgChart1"/>
    <dgm:cxn modelId="{88453580-FD92-4411-8E16-FA12C3431F6E}" type="presParOf" srcId="{9E254E29-5E30-48A6-804D-31562F683803}" destId="{06494E98-8082-4FF4-8605-E84FF3AC5CD5}" srcOrd="1" destOrd="0" presId="urn:microsoft.com/office/officeart/2005/8/layout/orgChart1"/>
    <dgm:cxn modelId="{82281C22-65C2-41E5-AE28-CA77D99EFEDF}" type="presParOf" srcId="{9E254E29-5E30-48A6-804D-31562F683803}" destId="{8EED8462-1DFB-45F6-A3C7-C6406192D528}" srcOrd="2" destOrd="0" presId="urn:microsoft.com/office/officeart/2005/8/layout/orgChart1"/>
    <dgm:cxn modelId="{77B5EB14-C569-4A00-A35F-85342A0586C9}" type="presParOf" srcId="{3137A045-5E54-45C4-BB4E-E6AE30AD4A75}" destId="{D92687C3-BFBB-4818-B1B6-8EF8F10EF3CD}" srcOrd="2" destOrd="0" presId="urn:microsoft.com/office/officeart/2005/8/layout/orgChart1"/>
    <dgm:cxn modelId="{1326CE03-D051-4048-8044-4ACBF5D02D4A}" type="presParOf" srcId="{3137A045-5E54-45C4-BB4E-E6AE30AD4A75}" destId="{5D203F0A-3B2B-4E06-86D0-4FB997298603}" srcOrd="3" destOrd="0" presId="urn:microsoft.com/office/officeart/2005/8/layout/orgChart1"/>
    <dgm:cxn modelId="{AF9F97CB-FFC2-49D0-A77A-D684687E1047}" type="presParOf" srcId="{5D203F0A-3B2B-4E06-86D0-4FB997298603}" destId="{1624C4EF-5177-4D93-BCE2-5D0D80D797B6}" srcOrd="0" destOrd="0" presId="urn:microsoft.com/office/officeart/2005/8/layout/orgChart1"/>
    <dgm:cxn modelId="{BB59DA00-8BE9-46CD-AC31-FDC36F3920E0}" type="presParOf" srcId="{1624C4EF-5177-4D93-BCE2-5D0D80D797B6}" destId="{4395C582-D631-4B34-8FAA-33BF50AE907B}" srcOrd="0" destOrd="0" presId="urn:microsoft.com/office/officeart/2005/8/layout/orgChart1"/>
    <dgm:cxn modelId="{1ABECC68-8C78-407E-BA32-E68D79067085}" type="presParOf" srcId="{1624C4EF-5177-4D93-BCE2-5D0D80D797B6}" destId="{B147C814-EF0D-4A27-B6FF-F2D077B672EE}" srcOrd="1" destOrd="0" presId="urn:microsoft.com/office/officeart/2005/8/layout/orgChart1"/>
    <dgm:cxn modelId="{DCF39B79-6073-4FB3-ADD5-2AA16CAFB1CB}" type="presParOf" srcId="{5D203F0A-3B2B-4E06-86D0-4FB997298603}" destId="{23AF8D43-400C-4705-8A4E-506020D2E99D}" srcOrd="1" destOrd="0" presId="urn:microsoft.com/office/officeart/2005/8/layout/orgChart1"/>
    <dgm:cxn modelId="{8FA181F9-18F3-4A59-BB93-6183CA9861F9}" type="presParOf" srcId="{5D203F0A-3B2B-4E06-86D0-4FB997298603}" destId="{3CAE535D-F090-4F38-912A-84B4BD1E1D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88A82-7023-48D2-B1CF-E717F63F60A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F9841865-8FCE-41B0-8388-1235DB99783D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/>
            <a:t>Public Health Specialist Practitioner </a:t>
          </a:r>
          <a:br>
            <a:rPr lang="en-GB" dirty="0"/>
          </a:br>
          <a:endParaRPr lang="en-GB" dirty="0"/>
        </a:p>
      </dgm:t>
    </dgm:pt>
    <dgm:pt modelId="{D49E470D-07D6-4B7E-9DA4-2281E9016EE1}" type="parTrans" cxnId="{5BA554E6-C270-4DE2-88FA-4FD840ED898F}">
      <dgm:prSet/>
      <dgm:spPr/>
      <dgm:t>
        <a:bodyPr/>
        <a:lstStyle/>
        <a:p>
          <a:endParaRPr lang="en-GB"/>
        </a:p>
      </dgm:t>
    </dgm:pt>
    <dgm:pt modelId="{34E86286-F415-4464-8FF9-A57CF6898FF6}" type="sibTrans" cxnId="{5BA554E6-C270-4DE2-88FA-4FD840ED898F}">
      <dgm:prSet/>
      <dgm:spPr/>
      <dgm:t>
        <a:bodyPr/>
        <a:lstStyle/>
        <a:p>
          <a:endParaRPr lang="en-GB"/>
        </a:p>
      </dgm:t>
    </dgm:pt>
    <dgm:pt modelId="{8A41C2F1-7944-4EAE-A4D7-368E49187FC3}">
      <dgm:prSet phldrT="[Text]"/>
      <dgm:spPr/>
      <dgm:t>
        <a:bodyPr/>
        <a:lstStyle/>
        <a:p>
          <a:r>
            <a:rPr lang="en-GB" dirty="0"/>
            <a:t>Health Trainer Programme Manager</a:t>
          </a:r>
          <a:br>
            <a:rPr lang="en-GB" dirty="0"/>
          </a:br>
          <a:endParaRPr lang="en-GB" dirty="0"/>
        </a:p>
      </dgm:t>
    </dgm:pt>
    <dgm:pt modelId="{3AB717BA-D833-4ECC-971F-A77F8D7E1126}" type="parTrans" cxnId="{B5E1C10E-7741-4CA1-8160-5D368B851F91}">
      <dgm:prSet/>
      <dgm:spPr/>
      <dgm:t>
        <a:bodyPr/>
        <a:lstStyle/>
        <a:p>
          <a:endParaRPr lang="en-GB"/>
        </a:p>
      </dgm:t>
    </dgm:pt>
    <dgm:pt modelId="{9DE14802-DB72-4C10-A9E2-9476B446DDBE}" type="sibTrans" cxnId="{B5E1C10E-7741-4CA1-8160-5D368B851F91}">
      <dgm:prSet/>
      <dgm:spPr/>
      <dgm:t>
        <a:bodyPr/>
        <a:lstStyle/>
        <a:p>
          <a:endParaRPr lang="en-GB"/>
        </a:p>
      </dgm:t>
    </dgm:pt>
    <dgm:pt modelId="{4D81183B-8263-4AC3-B61E-9650F46E6A9F}">
      <dgm:prSet/>
      <dgm:spPr/>
      <dgm:t>
        <a:bodyPr/>
        <a:lstStyle/>
        <a:p>
          <a:r>
            <a:rPr lang="en-GB" dirty="0"/>
            <a:t>Project Support Officer</a:t>
          </a:r>
          <a:br>
            <a:rPr lang="en-GB" dirty="0"/>
          </a:br>
          <a:endParaRPr lang="en-GB" dirty="0"/>
        </a:p>
      </dgm:t>
    </dgm:pt>
    <dgm:pt modelId="{4306558F-B028-47FE-BC82-3EFF6E2E7028}" type="parTrans" cxnId="{D32F3379-2111-4689-B2B0-E22CC6CC4316}">
      <dgm:prSet/>
      <dgm:spPr/>
      <dgm:t>
        <a:bodyPr/>
        <a:lstStyle/>
        <a:p>
          <a:endParaRPr lang="en-GB"/>
        </a:p>
      </dgm:t>
    </dgm:pt>
    <dgm:pt modelId="{9957B39A-582E-48BE-9165-B323309B5DB5}" type="sibTrans" cxnId="{D32F3379-2111-4689-B2B0-E22CC6CC4316}">
      <dgm:prSet/>
      <dgm:spPr/>
      <dgm:t>
        <a:bodyPr/>
        <a:lstStyle/>
        <a:p>
          <a:endParaRPr lang="en-GB"/>
        </a:p>
      </dgm:t>
    </dgm:pt>
    <dgm:pt modelId="{98BFD44F-DA3D-452B-973C-73E12C01C7F4}">
      <dgm:prSet/>
      <dgm:spPr/>
      <dgm:t>
        <a:bodyPr/>
        <a:lstStyle/>
        <a:p>
          <a:r>
            <a:rPr lang="en-GB" dirty="0"/>
            <a:t>Health Trainer</a:t>
          </a:r>
          <a:br>
            <a:rPr lang="en-GB" dirty="0"/>
          </a:br>
          <a:endParaRPr lang="en-GB" dirty="0"/>
        </a:p>
      </dgm:t>
    </dgm:pt>
    <dgm:pt modelId="{5BBEEBE0-FFA9-4B79-9DDE-D676090BA2FD}" type="parTrans" cxnId="{BB681F4C-440B-4DA9-BCED-7153293637F3}">
      <dgm:prSet/>
      <dgm:spPr/>
      <dgm:t>
        <a:bodyPr/>
        <a:lstStyle/>
        <a:p>
          <a:endParaRPr lang="en-GB"/>
        </a:p>
      </dgm:t>
    </dgm:pt>
    <dgm:pt modelId="{72D66839-2894-4E90-A7AA-5F2746E98620}" type="sibTrans" cxnId="{BB681F4C-440B-4DA9-BCED-7153293637F3}">
      <dgm:prSet/>
      <dgm:spPr/>
      <dgm:t>
        <a:bodyPr/>
        <a:lstStyle/>
        <a:p>
          <a:endParaRPr lang="en-GB"/>
        </a:p>
      </dgm:t>
    </dgm:pt>
    <dgm:pt modelId="{37FD574A-093B-4C91-89B1-7D63830FB7C0}">
      <dgm:prSet/>
      <dgm:spPr/>
      <dgm:t>
        <a:bodyPr/>
        <a:lstStyle/>
        <a:p>
          <a:r>
            <a:rPr lang="en-GB" dirty="0"/>
            <a:t>Health Trainer </a:t>
          </a:r>
          <a:br>
            <a:rPr lang="en-GB" dirty="0"/>
          </a:br>
          <a:endParaRPr lang="en-GB" dirty="0"/>
        </a:p>
      </dgm:t>
    </dgm:pt>
    <dgm:pt modelId="{52E2A2DC-7E5E-4658-91C7-46F778256932}" type="parTrans" cxnId="{C8A8B6D7-1192-4EBC-8A83-DA832EB5766F}">
      <dgm:prSet/>
      <dgm:spPr/>
      <dgm:t>
        <a:bodyPr/>
        <a:lstStyle/>
        <a:p>
          <a:endParaRPr lang="en-GB"/>
        </a:p>
      </dgm:t>
    </dgm:pt>
    <dgm:pt modelId="{711F7977-BED3-4E38-8382-9C3DECFE50F3}" type="sibTrans" cxnId="{C8A8B6D7-1192-4EBC-8A83-DA832EB5766F}">
      <dgm:prSet/>
      <dgm:spPr/>
      <dgm:t>
        <a:bodyPr/>
        <a:lstStyle/>
        <a:p>
          <a:endParaRPr lang="en-GB"/>
        </a:p>
      </dgm:t>
    </dgm:pt>
    <dgm:pt modelId="{858C5935-200C-470A-87F5-11BB030FC5DA}">
      <dgm:prSet/>
      <dgm:spPr/>
      <dgm:t>
        <a:bodyPr/>
        <a:lstStyle/>
        <a:p>
          <a:r>
            <a:rPr lang="en-GB" dirty="0"/>
            <a:t>Health Trainer </a:t>
          </a:r>
          <a:br>
            <a:rPr lang="en-GB" dirty="0"/>
          </a:br>
          <a:endParaRPr lang="en-GB" dirty="0"/>
        </a:p>
      </dgm:t>
    </dgm:pt>
    <dgm:pt modelId="{99AD8F16-B0B7-4798-8050-2A8F40EDFD09}" type="parTrans" cxnId="{3A83E091-7EA0-43B8-A9DB-AF25E4AF929F}">
      <dgm:prSet/>
      <dgm:spPr/>
      <dgm:t>
        <a:bodyPr/>
        <a:lstStyle/>
        <a:p>
          <a:endParaRPr lang="en-GB"/>
        </a:p>
      </dgm:t>
    </dgm:pt>
    <dgm:pt modelId="{CADB8C25-7233-4545-BC87-D9C7F4CAA07C}" type="sibTrans" cxnId="{3A83E091-7EA0-43B8-A9DB-AF25E4AF929F}">
      <dgm:prSet/>
      <dgm:spPr/>
      <dgm:t>
        <a:bodyPr/>
        <a:lstStyle/>
        <a:p>
          <a:endParaRPr lang="en-GB"/>
        </a:p>
      </dgm:t>
    </dgm:pt>
    <dgm:pt modelId="{62B49646-C49C-4F28-9FC2-49080402CF09}">
      <dgm:prSet/>
      <dgm:spPr/>
      <dgm:t>
        <a:bodyPr/>
        <a:lstStyle/>
        <a:p>
          <a:r>
            <a:rPr lang="en-GB" dirty="0"/>
            <a:t>Health Trainer</a:t>
          </a:r>
          <a:br>
            <a:rPr lang="en-GB" dirty="0"/>
          </a:br>
          <a:endParaRPr lang="en-GB" dirty="0"/>
        </a:p>
      </dgm:t>
    </dgm:pt>
    <dgm:pt modelId="{4261A9CA-F107-445E-8EA4-A98D91EB515E}" type="parTrans" cxnId="{3AD8FD90-0F3B-40B4-86BA-F2510759FBC7}">
      <dgm:prSet/>
      <dgm:spPr/>
      <dgm:t>
        <a:bodyPr/>
        <a:lstStyle/>
        <a:p>
          <a:endParaRPr lang="en-GB"/>
        </a:p>
      </dgm:t>
    </dgm:pt>
    <dgm:pt modelId="{B3BB9C6D-FD82-4D15-9F81-EF1F84CF8920}" type="sibTrans" cxnId="{3AD8FD90-0F3B-40B4-86BA-F2510759FBC7}">
      <dgm:prSet/>
      <dgm:spPr/>
      <dgm:t>
        <a:bodyPr/>
        <a:lstStyle/>
        <a:p>
          <a:endParaRPr lang="en-GB"/>
        </a:p>
      </dgm:t>
    </dgm:pt>
    <dgm:pt modelId="{B12DD12F-97A6-4AF1-BD5D-3E8BA9DF586F}">
      <dgm:prSet/>
      <dgm:spPr/>
      <dgm:t>
        <a:bodyPr/>
        <a:lstStyle/>
        <a:p>
          <a:r>
            <a:rPr lang="en-GB" dirty="0"/>
            <a:t>Health Trainer</a:t>
          </a:r>
          <a:br>
            <a:rPr lang="en-GB" dirty="0"/>
          </a:br>
          <a:endParaRPr lang="en-GB" dirty="0"/>
        </a:p>
      </dgm:t>
    </dgm:pt>
    <dgm:pt modelId="{E90E5D0F-9AD2-4165-9466-94117EEFE7C9}" type="parTrans" cxnId="{E561852E-8A41-47D6-9DBD-A5E9D2CA8F9D}">
      <dgm:prSet/>
      <dgm:spPr/>
      <dgm:t>
        <a:bodyPr/>
        <a:lstStyle/>
        <a:p>
          <a:endParaRPr lang="en-GB"/>
        </a:p>
      </dgm:t>
    </dgm:pt>
    <dgm:pt modelId="{C4BE20E0-13EE-4519-84CD-35F41DADC520}" type="sibTrans" cxnId="{E561852E-8A41-47D6-9DBD-A5E9D2CA8F9D}">
      <dgm:prSet/>
      <dgm:spPr/>
      <dgm:t>
        <a:bodyPr/>
        <a:lstStyle/>
        <a:p>
          <a:endParaRPr lang="en-GB"/>
        </a:p>
      </dgm:t>
    </dgm:pt>
    <dgm:pt modelId="{6AD4A4F3-BA16-4A7D-A013-53D7636510B5}">
      <dgm:prSet/>
      <dgm:spPr/>
      <dgm:t>
        <a:bodyPr/>
        <a:lstStyle/>
        <a:p>
          <a:r>
            <a:rPr lang="en-GB" dirty="0"/>
            <a:t>Health Trainer</a:t>
          </a:r>
          <a:br>
            <a:rPr lang="en-GB" dirty="0"/>
          </a:br>
          <a:endParaRPr lang="en-GB" dirty="0"/>
        </a:p>
      </dgm:t>
    </dgm:pt>
    <dgm:pt modelId="{B31E6E4E-E2C8-44DE-B0AD-64A6B566E3D8}" type="parTrans" cxnId="{7D774638-559A-41CE-A88F-573774EFDA59}">
      <dgm:prSet/>
      <dgm:spPr/>
      <dgm:t>
        <a:bodyPr/>
        <a:lstStyle/>
        <a:p>
          <a:endParaRPr lang="en-GB"/>
        </a:p>
      </dgm:t>
    </dgm:pt>
    <dgm:pt modelId="{00A9EF86-6F40-4FB6-848F-14396394E4E4}" type="sibTrans" cxnId="{7D774638-559A-41CE-A88F-573774EFDA59}">
      <dgm:prSet/>
      <dgm:spPr/>
      <dgm:t>
        <a:bodyPr/>
        <a:lstStyle/>
        <a:p>
          <a:endParaRPr lang="en-GB"/>
        </a:p>
      </dgm:t>
    </dgm:pt>
    <dgm:pt modelId="{C5F8D766-1317-4725-BFEB-8C03A071CC0C}">
      <dgm:prSet/>
      <dgm:spPr/>
      <dgm:t>
        <a:bodyPr/>
        <a:lstStyle/>
        <a:p>
          <a:r>
            <a:rPr lang="en-GB" dirty="0"/>
            <a:t>Health Trainer </a:t>
          </a:r>
          <a:br>
            <a:rPr lang="en-GB" dirty="0"/>
          </a:br>
          <a:endParaRPr lang="en-GB" dirty="0"/>
        </a:p>
      </dgm:t>
    </dgm:pt>
    <dgm:pt modelId="{82AF713F-7A3C-4C8C-8571-CCB1D573EE2C}" type="parTrans" cxnId="{EE7ED29B-E627-40F1-8C98-4BFDA24A8A1B}">
      <dgm:prSet/>
      <dgm:spPr/>
      <dgm:t>
        <a:bodyPr/>
        <a:lstStyle/>
        <a:p>
          <a:endParaRPr lang="en-GB"/>
        </a:p>
      </dgm:t>
    </dgm:pt>
    <dgm:pt modelId="{16327126-4D7D-409C-A58B-53722F0F3C0D}" type="sibTrans" cxnId="{EE7ED29B-E627-40F1-8C98-4BFDA24A8A1B}">
      <dgm:prSet/>
      <dgm:spPr/>
      <dgm:t>
        <a:bodyPr/>
        <a:lstStyle/>
        <a:p>
          <a:endParaRPr lang="en-GB"/>
        </a:p>
      </dgm:t>
    </dgm:pt>
    <dgm:pt modelId="{420100CA-A4F9-4B20-8EDB-AF2915CEA8A9}">
      <dgm:prSet/>
      <dgm:spPr/>
      <dgm:t>
        <a:bodyPr/>
        <a:lstStyle/>
        <a:p>
          <a:r>
            <a:rPr lang="en-GB" dirty="0"/>
            <a:t>Health Trainer </a:t>
          </a:r>
          <a:br>
            <a:rPr lang="en-GB" dirty="0"/>
          </a:br>
          <a:endParaRPr lang="en-GB" dirty="0"/>
        </a:p>
      </dgm:t>
    </dgm:pt>
    <dgm:pt modelId="{11B55388-4CFB-49A6-ADB9-034455D96CAC}" type="parTrans" cxnId="{B1313FEC-7423-4C28-98FA-16E715DDA227}">
      <dgm:prSet/>
      <dgm:spPr/>
      <dgm:t>
        <a:bodyPr/>
        <a:lstStyle/>
        <a:p>
          <a:endParaRPr lang="en-GB"/>
        </a:p>
      </dgm:t>
    </dgm:pt>
    <dgm:pt modelId="{42F382A0-1893-4FA3-8DFA-F4470780C5D2}" type="sibTrans" cxnId="{B1313FEC-7423-4C28-98FA-16E715DDA227}">
      <dgm:prSet/>
      <dgm:spPr/>
      <dgm:t>
        <a:bodyPr/>
        <a:lstStyle/>
        <a:p>
          <a:endParaRPr lang="en-GB"/>
        </a:p>
      </dgm:t>
    </dgm:pt>
    <dgm:pt modelId="{91E356BC-1EE7-4081-A8E8-A5E4C3DF02F6}">
      <dgm:prSet/>
      <dgm:spPr/>
      <dgm:t>
        <a:bodyPr/>
        <a:lstStyle/>
        <a:p>
          <a:r>
            <a:rPr lang="en-GB" dirty="0"/>
            <a:t>Health Trainer</a:t>
          </a:r>
        </a:p>
      </dgm:t>
    </dgm:pt>
    <dgm:pt modelId="{5D54438E-5641-4C55-9E2E-8DC665214A64}" type="parTrans" cxnId="{13EABCAB-CED9-4A8F-B313-DF3FA3A4C5FC}">
      <dgm:prSet/>
      <dgm:spPr/>
      <dgm:t>
        <a:bodyPr/>
        <a:lstStyle/>
        <a:p>
          <a:endParaRPr lang="en-GB"/>
        </a:p>
      </dgm:t>
    </dgm:pt>
    <dgm:pt modelId="{A7AD45AC-736E-4E54-97A2-0AD77C4FEF23}" type="sibTrans" cxnId="{13EABCAB-CED9-4A8F-B313-DF3FA3A4C5FC}">
      <dgm:prSet/>
      <dgm:spPr/>
      <dgm:t>
        <a:bodyPr/>
        <a:lstStyle/>
        <a:p>
          <a:endParaRPr lang="en-GB"/>
        </a:p>
      </dgm:t>
    </dgm:pt>
    <dgm:pt modelId="{E95625F9-A987-4BFC-9F62-0784C7DC3E48}">
      <dgm:prSet/>
      <dgm:spPr/>
      <dgm:t>
        <a:bodyPr/>
        <a:lstStyle/>
        <a:p>
          <a:r>
            <a:rPr lang="en-GB" dirty="0"/>
            <a:t>Health Trainer</a:t>
          </a:r>
        </a:p>
      </dgm:t>
    </dgm:pt>
    <dgm:pt modelId="{D8008130-E436-455B-85F3-F80148B430C6}" type="parTrans" cxnId="{5819D464-F1AD-41BC-8634-553B77CF594D}">
      <dgm:prSet/>
      <dgm:spPr/>
      <dgm:t>
        <a:bodyPr/>
        <a:lstStyle/>
        <a:p>
          <a:endParaRPr lang="en-GB"/>
        </a:p>
      </dgm:t>
    </dgm:pt>
    <dgm:pt modelId="{33BFC347-71EC-46FA-BA38-A7F153771485}" type="sibTrans" cxnId="{5819D464-F1AD-41BC-8634-553B77CF594D}">
      <dgm:prSet/>
      <dgm:spPr/>
      <dgm:t>
        <a:bodyPr/>
        <a:lstStyle/>
        <a:p>
          <a:endParaRPr lang="en-GB"/>
        </a:p>
      </dgm:t>
    </dgm:pt>
    <dgm:pt modelId="{4DB5F124-90D7-48EE-B848-E0F947B6D6AF}">
      <dgm:prSet/>
      <dgm:spPr/>
      <dgm:t>
        <a:bodyPr/>
        <a:lstStyle/>
        <a:p>
          <a:r>
            <a:rPr lang="en-GB" dirty="0"/>
            <a:t>Health Trainer</a:t>
          </a:r>
        </a:p>
      </dgm:t>
    </dgm:pt>
    <dgm:pt modelId="{E654A972-B990-4843-B019-4E7DFC6AD401}" type="parTrans" cxnId="{C7489CB1-1DB6-4D0A-A85A-DFB9468D2E5C}">
      <dgm:prSet/>
      <dgm:spPr/>
      <dgm:t>
        <a:bodyPr/>
        <a:lstStyle/>
        <a:p>
          <a:endParaRPr lang="en-GB"/>
        </a:p>
      </dgm:t>
    </dgm:pt>
    <dgm:pt modelId="{2169C43E-E366-4F09-AD96-70BFEBEF2A0E}" type="sibTrans" cxnId="{C7489CB1-1DB6-4D0A-A85A-DFB9468D2E5C}">
      <dgm:prSet/>
      <dgm:spPr/>
      <dgm:t>
        <a:bodyPr/>
        <a:lstStyle/>
        <a:p>
          <a:endParaRPr lang="en-GB"/>
        </a:p>
      </dgm:t>
    </dgm:pt>
    <dgm:pt modelId="{6FFDB5A8-984C-4303-B87A-963412EAAD63}">
      <dgm:prSet/>
      <dgm:spPr/>
      <dgm:t>
        <a:bodyPr/>
        <a:lstStyle/>
        <a:p>
          <a:r>
            <a:rPr lang="en-GB" dirty="0"/>
            <a:t>Health Trainer</a:t>
          </a:r>
        </a:p>
      </dgm:t>
    </dgm:pt>
    <dgm:pt modelId="{5EB314B1-46EF-4393-9967-66E327EB2DBC}" type="parTrans" cxnId="{53E81DB0-7B27-49CE-BFD3-B7D1554F3141}">
      <dgm:prSet/>
      <dgm:spPr/>
      <dgm:t>
        <a:bodyPr/>
        <a:lstStyle/>
        <a:p>
          <a:endParaRPr lang="en-GB"/>
        </a:p>
      </dgm:t>
    </dgm:pt>
    <dgm:pt modelId="{650AF9F9-7EAF-476F-AB27-A559B35F4A0E}" type="sibTrans" cxnId="{53E81DB0-7B27-49CE-BFD3-B7D1554F3141}">
      <dgm:prSet/>
      <dgm:spPr/>
      <dgm:t>
        <a:bodyPr/>
        <a:lstStyle/>
        <a:p>
          <a:endParaRPr lang="en-GB"/>
        </a:p>
      </dgm:t>
    </dgm:pt>
    <dgm:pt modelId="{8FAB3BF2-0E6A-4B78-B7F5-B07A84F14BF4}" type="pres">
      <dgm:prSet presAssocID="{F8388A82-7023-48D2-B1CF-E717F63F60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6F8153-4596-49B5-90E4-CFA3DD881EE3}" type="pres">
      <dgm:prSet presAssocID="{F9841865-8FCE-41B0-8388-1235DB99783D}" presName="hierRoot1" presStyleCnt="0">
        <dgm:presLayoutVars>
          <dgm:hierBranch val="init"/>
        </dgm:presLayoutVars>
      </dgm:prSet>
      <dgm:spPr/>
    </dgm:pt>
    <dgm:pt modelId="{B61566D7-8408-4D15-BE54-DDDA775B3853}" type="pres">
      <dgm:prSet presAssocID="{F9841865-8FCE-41B0-8388-1235DB99783D}" presName="rootComposite1" presStyleCnt="0"/>
      <dgm:spPr/>
    </dgm:pt>
    <dgm:pt modelId="{AA6F802D-870B-449A-948C-EC9E2F87592D}" type="pres">
      <dgm:prSet presAssocID="{F9841865-8FCE-41B0-8388-1235DB99783D}" presName="rootText1" presStyleLbl="node0" presStyleIdx="0" presStyleCnt="1" custScaleY="115525">
        <dgm:presLayoutVars>
          <dgm:chPref val="3"/>
        </dgm:presLayoutVars>
      </dgm:prSet>
      <dgm:spPr/>
    </dgm:pt>
    <dgm:pt modelId="{3AF77339-F60E-449E-BE6C-1947FA2F6F2B}" type="pres">
      <dgm:prSet presAssocID="{F9841865-8FCE-41B0-8388-1235DB99783D}" presName="rootConnector1" presStyleLbl="node1" presStyleIdx="0" presStyleCnt="0"/>
      <dgm:spPr/>
    </dgm:pt>
    <dgm:pt modelId="{FA792C95-BC56-40FB-9E97-38A7C643689E}" type="pres">
      <dgm:prSet presAssocID="{F9841865-8FCE-41B0-8388-1235DB99783D}" presName="hierChild2" presStyleCnt="0"/>
      <dgm:spPr/>
    </dgm:pt>
    <dgm:pt modelId="{770BCF1F-C62F-4C43-8DE1-82BFB535B4F6}" type="pres">
      <dgm:prSet presAssocID="{3AB717BA-D833-4ECC-971F-A77F8D7E1126}" presName="Name37" presStyleLbl="parChTrans1D2" presStyleIdx="0" presStyleCnt="1"/>
      <dgm:spPr/>
    </dgm:pt>
    <dgm:pt modelId="{4D7D1132-63C5-42F5-9B29-365333E3ACC9}" type="pres">
      <dgm:prSet presAssocID="{8A41C2F1-7944-4EAE-A4D7-368E49187FC3}" presName="hierRoot2" presStyleCnt="0">
        <dgm:presLayoutVars>
          <dgm:hierBranch val="hang"/>
        </dgm:presLayoutVars>
      </dgm:prSet>
      <dgm:spPr/>
    </dgm:pt>
    <dgm:pt modelId="{D2533BAC-26C3-40FD-A57B-052A91306EEC}" type="pres">
      <dgm:prSet presAssocID="{8A41C2F1-7944-4EAE-A4D7-368E49187FC3}" presName="rootComposite" presStyleCnt="0"/>
      <dgm:spPr/>
    </dgm:pt>
    <dgm:pt modelId="{FE195895-787E-4CA7-9AB7-7B1E5E5EEBCA}" type="pres">
      <dgm:prSet presAssocID="{8A41C2F1-7944-4EAE-A4D7-368E49187FC3}" presName="rootText" presStyleLbl="node2" presStyleIdx="0" presStyleCnt="1" custScaleY="117918" custLinFactNeighborX="1096" custLinFactNeighborY="-21910">
        <dgm:presLayoutVars>
          <dgm:chPref val="3"/>
        </dgm:presLayoutVars>
      </dgm:prSet>
      <dgm:spPr/>
    </dgm:pt>
    <dgm:pt modelId="{7159CD5F-25DA-4C4E-AD21-6C43534AB748}" type="pres">
      <dgm:prSet presAssocID="{8A41C2F1-7944-4EAE-A4D7-368E49187FC3}" presName="rootConnector" presStyleLbl="node2" presStyleIdx="0" presStyleCnt="1"/>
      <dgm:spPr/>
    </dgm:pt>
    <dgm:pt modelId="{AA1B69B7-DED4-46D0-9F08-E8900D8CEB8C}" type="pres">
      <dgm:prSet presAssocID="{8A41C2F1-7944-4EAE-A4D7-368E49187FC3}" presName="hierChild4" presStyleCnt="0"/>
      <dgm:spPr/>
    </dgm:pt>
    <dgm:pt modelId="{71A26DD3-1A70-4F2D-83A0-80B8B07955C6}" type="pres">
      <dgm:prSet presAssocID="{4306558F-B028-47FE-BC82-3EFF6E2E7028}" presName="Name48" presStyleLbl="parChTrans1D3" presStyleIdx="0" presStyleCnt="13"/>
      <dgm:spPr/>
    </dgm:pt>
    <dgm:pt modelId="{B7D71E82-D9A4-4AEA-9F08-08764F9B7C20}" type="pres">
      <dgm:prSet presAssocID="{4D81183B-8263-4AC3-B61E-9650F46E6A9F}" presName="hierRoot2" presStyleCnt="0">
        <dgm:presLayoutVars>
          <dgm:hierBranch val="hang"/>
        </dgm:presLayoutVars>
      </dgm:prSet>
      <dgm:spPr/>
    </dgm:pt>
    <dgm:pt modelId="{5C4E6481-36E5-4707-B9E0-5BBCBD7DC78A}" type="pres">
      <dgm:prSet presAssocID="{4D81183B-8263-4AC3-B61E-9650F46E6A9F}" presName="rootComposite" presStyleCnt="0"/>
      <dgm:spPr/>
    </dgm:pt>
    <dgm:pt modelId="{1FA65DFE-78C0-4E95-883A-B3A23CFFAE19}" type="pres">
      <dgm:prSet presAssocID="{4D81183B-8263-4AC3-B61E-9650F46E6A9F}" presName="rootText" presStyleLbl="node3" presStyleIdx="0" presStyleCnt="13" custScaleY="130851" custLinFactNeighborX="5477" custLinFactNeighborY="-54775">
        <dgm:presLayoutVars>
          <dgm:chPref val="3"/>
        </dgm:presLayoutVars>
      </dgm:prSet>
      <dgm:spPr/>
    </dgm:pt>
    <dgm:pt modelId="{2BD21BB5-FF01-4529-B1AE-9FA47571F860}" type="pres">
      <dgm:prSet presAssocID="{4D81183B-8263-4AC3-B61E-9650F46E6A9F}" presName="rootConnector" presStyleLbl="node3" presStyleIdx="0" presStyleCnt="13"/>
      <dgm:spPr/>
    </dgm:pt>
    <dgm:pt modelId="{4C9DDB7B-64E6-478C-8AE8-3F61C4DB8796}" type="pres">
      <dgm:prSet presAssocID="{4D81183B-8263-4AC3-B61E-9650F46E6A9F}" presName="hierChild4" presStyleCnt="0"/>
      <dgm:spPr/>
    </dgm:pt>
    <dgm:pt modelId="{78E7F079-EE59-4B39-B94E-FB6817DABB9F}" type="pres">
      <dgm:prSet presAssocID="{4D81183B-8263-4AC3-B61E-9650F46E6A9F}" presName="hierChild5" presStyleCnt="0"/>
      <dgm:spPr/>
    </dgm:pt>
    <dgm:pt modelId="{4F743DA9-B264-4CFB-89AD-B4942B7B9329}" type="pres">
      <dgm:prSet presAssocID="{5BBEEBE0-FFA9-4B79-9DDE-D676090BA2FD}" presName="Name48" presStyleLbl="parChTrans1D3" presStyleIdx="1" presStyleCnt="13"/>
      <dgm:spPr/>
    </dgm:pt>
    <dgm:pt modelId="{6572349C-681F-40C8-96E0-20F308ABD357}" type="pres">
      <dgm:prSet presAssocID="{98BFD44F-DA3D-452B-973C-73E12C01C7F4}" presName="hierRoot2" presStyleCnt="0">
        <dgm:presLayoutVars>
          <dgm:hierBranch val="init"/>
        </dgm:presLayoutVars>
      </dgm:prSet>
      <dgm:spPr/>
    </dgm:pt>
    <dgm:pt modelId="{DC504FAA-353F-41CE-88BD-7DBC86AD4DB1}" type="pres">
      <dgm:prSet presAssocID="{98BFD44F-DA3D-452B-973C-73E12C01C7F4}" presName="rootComposite" presStyleCnt="0"/>
      <dgm:spPr/>
    </dgm:pt>
    <dgm:pt modelId="{B1C14812-C421-4E91-B70F-6618961A0D8F}" type="pres">
      <dgm:prSet presAssocID="{98BFD44F-DA3D-452B-973C-73E12C01C7F4}" presName="rootText" presStyleLbl="node3" presStyleIdx="1" presStyleCnt="13" custScaleY="114334" custLinFactNeighborX="3834" custLinFactNeighborY="-48435">
        <dgm:presLayoutVars>
          <dgm:chPref val="3"/>
        </dgm:presLayoutVars>
      </dgm:prSet>
      <dgm:spPr/>
    </dgm:pt>
    <dgm:pt modelId="{6FAA6BC7-91C3-48EF-8402-8A777C0DCA65}" type="pres">
      <dgm:prSet presAssocID="{98BFD44F-DA3D-452B-973C-73E12C01C7F4}" presName="rootConnector" presStyleLbl="node3" presStyleIdx="1" presStyleCnt="13"/>
      <dgm:spPr/>
    </dgm:pt>
    <dgm:pt modelId="{6DC58844-2BEC-4108-A0FB-FF5D75CC19E7}" type="pres">
      <dgm:prSet presAssocID="{98BFD44F-DA3D-452B-973C-73E12C01C7F4}" presName="hierChild4" presStyleCnt="0"/>
      <dgm:spPr/>
    </dgm:pt>
    <dgm:pt modelId="{87232409-F67E-4D34-989E-5973908DB366}" type="pres">
      <dgm:prSet presAssocID="{98BFD44F-DA3D-452B-973C-73E12C01C7F4}" presName="hierChild5" presStyleCnt="0"/>
      <dgm:spPr/>
    </dgm:pt>
    <dgm:pt modelId="{A23DF1CE-E9DC-46DA-A6A8-B9B8A9E3D097}" type="pres">
      <dgm:prSet presAssocID="{52E2A2DC-7E5E-4658-91C7-46F778256932}" presName="Name48" presStyleLbl="parChTrans1D3" presStyleIdx="2" presStyleCnt="13"/>
      <dgm:spPr/>
    </dgm:pt>
    <dgm:pt modelId="{BA877697-9FEA-42FC-B92A-5012389E42D2}" type="pres">
      <dgm:prSet presAssocID="{37FD574A-093B-4C91-89B1-7D63830FB7C0}" presName="hierRoot2" presStyleCnt="0">
        <dgm:presLayoutVars>
          <dgm:hierBranch val="init"/>
        </dgm:presLayoutVars>
      </dgm:prSet>
      <dgm:spPr/>
    </dgm:pt>
    <dgm:pt modelId="{9215A7DB-C808-416C-B507-3EA8F3183BF5}" type="pres">
      <dgm:prSet presAssocID="{37FD574A-093B-4C91-89B1-7D63830FB7C0}" presName="rootComposite" presStyleCnt="0"/>
      <dgm:spPr/>
    </dgm:pt>
    <dgm:pt modelId="{AAEB87BD-B7A2-4526-AF5B-2ACECB687E0F}" type="pres">
      <dgm:prSet presAssocID="{37FD574A-093B-4C91-89B1-7D63830FB7C0}" presName="rootText" presStyleLbl="node3" presStyleIdx="2" presStyleCnt="13" custScaleY="115586" custLinFactNeighborX="1095" custLinFactNeighborY="-79971">
        <dgm:presLayoutVars>
          <dgm:chPref val="3"/>
        </dgm:presLayoutVars>
      </dgm:prSet>
      <dgm:spPr/>
    </dgm:pt>
    <dgm:pt modelId="{3F9738F8-BE6E-40BB-9AE2-54B0747ACE58}" type="pres">
      <dgm:prSet presAssocID="{37FD574A-093B-4C91-89B1-7D63830FB7C0}" presName="rootConnector" presStyleLbl="node3" presStyleIdx="2" presStyleCnt="13"/>
      <dgm:spPr/>
    </dgm:pt>
    <dgm:pt modelId="{CF3076D0-2C20-4CE3-A07D-AC7F6DFA6E28}" type="pres">
      <dgm:prSet presAssocID="{37FD574A-093B-4C91-89B1-7D63830FB7C0}" presName="hierChild4" presStyleCnt="0"/>
      <dgm:spPr/>
    </dgm:pt>
    <dgm:pt modelId="{6C3B0749-D0F6-47A5-8D5D-61D66850E1F1}" type="pres">
      <dgm:prSet presAssocID="{37FD574A-093B-4C91-89B1-7D63830FB7C0}" presName="hierChild5" presStyleCnt="0"/>
      <dgm:spPr/>
    </dgm:pt>
    <dgm:pt modelId="{CF46A6E1-18D3-4AF0-BC56-231F0BF48FCC}" type="pres">
      <dgm:prSet presAssocID="{82AF713F-7A3C-4C8C-8571-CCB1D573EE2C}" presName="Name48" presStyleLbl="parChTrans1D3" presStyleIdx="3" presStyleCnt="13"/>
      <dgm:spPr/>
    </dgm:pt>
    <dgm:pt modelId="{FB7ABD0D-0613-4D77-A2F5-BE1639645123}" type="pres">
      <dgm:prSet presAssocID="{C5F8D766-1317-4725-BFEB-8C03A071CC0C}" presName="hierRoot2" presStyleCnt="0">
        <dgm:presLayoutVars>
          <dgm:hierBranch val="init"/>
        </dgm:presLayoutVars>
      </dgm:prSet>
      <dgm:spPr/>
    </dgm:pt>
    <dgm:pt modelId="{F0632DB9-EBD8-4ACB-B9CB-2B7A8DC36DCC}" type="pres">
      <dgm:prSet presAssocID="{C5F8D766-1317-4725-BFEB-8C03A071CC0C}" presName="rootComposite" presStyleCnt="0"/>
      <dgm:spPr/>
    </dgm:pt>
    <dgm:pt modelId="{3A92E7D9-7D77-466F-B9C6-4B031C48E44F}" type="pres">
      <dgm:prSet presAssocID="{C5F8D766-1317-4725-BFEB-8C03A071CC0C}" presName="rootText" presStyleLbl="node3" presStyleIdx="3" presStyleCnt="13" custScaleY="110187" custLinFactNeighborX="4382" custLinFactNeighborY="-94212">
        <dgm:presLayoutVars>
          <dgm:chPref val="3"/>
        </dgm:presLayoutVars>
      </dgm:prSet>
      <dgm:spPr/>
    </dgm:pt>
    <dgm:pt modelId="{3F5DE13B-03CA-4F50-BBB3-2E06840BB796}" type="pres">
      <dgm:prSet presAssocID="{C5F8D766-1317-4725-BFEB-8C03A071CC0C}" presName="rootConnector" presStyleLbl="node3" presStyleIdx="3" presStyleCnt="13"/>
      <dgm:spPr/>
    </dgm:pt>
    <dgm:pt modelId="{D41FA7E9-7537-4139-8699-B08704C3A233}" type="pres">
      <dgm:prSet presAssocID="{C5F8D766-1317-4725-BFEB-8C03A071CC0C}" presName="hierChild4" presStyleCnt="0"/>
      <dgm:spPr/>
    </dgm:pt>
    <dgm:pt modelId="{A8127D54-F1D3-4BBC-9723-DC929D49E636}" type="pres">
      <dgm:prSet presAssocID="{C5F8D766-1317-4725-BFEB-8C03A071CC0C}" presName="hierChild5" presStyleCnt="0"/>
      <dgm:spPr/>
    </dgm:pt>
    <dgm:pt modelId="{3BEC76FA-7ECA-46CE-87EA-D9C2485DFBC3}" type="pres">
      <dgm:prSet presAssocID="{99AD8F16-B0B7-4798-8050-2A8F40EDFD09}" presName="Name48" presStyleLbl="parChTrans1D3" presStyleIdx="4" presStyleCnt="13"/>
      <dgm:spPr/>
    </dgm:pt>
    <dgm:pt modelId="{7617AF24-7F68-40AE-B5B4-4E583AE06CDC}" type="pres">
      <dgm:prSet presAssocID="{858C5935-200C-470A-87F5-11BB030FC5DA}" presName="hierRoot2" presStyleCnt="0">
        <dgm:presLayoutVars>
          <dgm:hierBranch val="init"/>
        </dgm:presLayoutVars>
      </dgm:prSet>
      <dgm:spPr/>
    </dgm:pt>
    <dgm:pt modelId="{03C0BEC1-F0AD-4002-87FD-6371FE11ABF9}" type="pres">
      <dgm:prSet presAssocID="{858C5935-200C-470A-87F5-11BB030FC5DA}" presName="rootComposite" presStyleCnt="0"/>
      <dgm:spPr/>
    </dgm:pt>
    <dgm:pt modelId="{4F9A4B67-1DA0-4839-BB20-42303B3909C1}" type="pres">
      <dgm:prSet presAssocID="{858C5935-200C-470A-87F5-11BB030FC5DA}" presName="rootText" presStyleLbl="node3" presStyleIdx="4" presStyleCnt="13" custScaleY="109239" custLinFactNeighborX="4256" custLinFactNeighborY="-89619">
        <dgm:presLayoutVars>
          <dgm:chPref val="3"/>
        </dgm:presLayoutVars>
      </dgm:prSet>
      <dgm:spPr/>
    </dgm:pt>
    <dgm:pt modelId="{0D62076F-890B-4F57-A095-7EE308587823}" type="pres">
      <dgm:prSet presAssocID="{858C5935-200C-470A-87F5-11BB030FC5DA}" presName="rootConnector" presStyleLbl="node3" presStyleIdx="4" presStyleCnt="13"/>
      <dgm:spPr/>
    </dgm:pt>
    <dgm:pt modelId="{20211647-C2B2-421C-83A1-662AE28234EC}" type="pres">
      <dgm:prSet presAssocID="{858C5935-200C-470A-87F5-11BB030FC5DA}" presName="hierChild4" presStyleCnt="0"/>
      <dgm:spPr/>
    </dgm:pt>
    <dgm:pt modelId="{6097FBCD-637F-42CC-8FB7-B184A4E6F08B}" type="pres">
      <dgm:prSet presAssocID="{858C5935-200C-470A-87F5-11BB030FC5DA}" presName="hierChild5" presStyleCnt="0"/>
      <dgm:spPr/>
    </dgm:pt>
    <dgm:pt modelId="{C36CD508-1EC1-4984-B76A-21CB3015EBDF}" type="pres">
      <dgm:prSet presAssocID="{4261A9CA-F107-445E-8EA4-A98D91EB515E}" presName="Name48" presStyleLbl="parChTrans1D3" presStyleIdx="5" presStyleCnt="13"/>
      <dgm:spPr/>
    </dgm:pt>
    <dgm:pt modelId="{575E817D-8E51-4877-B316-47C3DA84173D}" type="pres">
      <dgm:prSet presAssocID="{62B49646-C49C-4F28-9FC2-49080402CF09}" presName="hierRoot2" presStyleCnt="0">
        <dgm:presLayoutVars>
          <dgm:hierBranch val="init"/>
        </dgm:presLayoutVars>
      </dgm:prSet>
      <dgm:spPr/>
    </dgm:pt>
    <dgm:pt modelId="{69320D76-7B5D-4F3B-BBC1-5D18C4695426}" type="pres">
      <dgm:prSet presAssocID="{62B49646-C49C-4F28-9FC2-49080402CF09}" presName="rootComposite" presStyleCnt="0"/>
      <dgm:spPr/>
    </dgm:pt>
    <dgm:pt modelId="{034FB5FE-A199-4F1B-BAC1-6B567CE468D8}" type="pres">
      <dgm:prSet presAssocID="{62B49646-C49C-4F28-9FC2-49080402CF09}" presName="rootText" presStyleLbl="node3" presStyleIdx="5" presStyleCnt="13" custScaleY="98485" custLinFactY="-16122" custLinFactNeighborX="3834" custLinFactNeighborY="-100000">
        <dgm:presLayoutVars>
          <dgm:chPref val="3"/>
        </dgm:presLayoutVars>
      </dgm:prSet>
      <dgm:spPr/>
    </dgm:pt>
    <dgm:pt modelId="{71157149-1C9E-41A3-9FF5-082F5CE7946E}" type="pres">
      <dgm:prSet presAssocID="{62B49646-C49C-4F28-9FC2-49080402CF09}" presName="rootConnector" presStyleLbl="node3" presStyleIdx="5" presStyleCnt="13"/>
      <dgm:spPr/>
    </dgm:pt>
    <dgm:pt modelId="{0D88E969-DCB3-4402-A0FB-EDBF83033C66}" type="pres">
      <dgm:prSet presAssocID="{62B49646-C49C-4F28-9FC2-49080402CF09}" presName="hierChild4" presStyleCnt="0"/>
      <dgm:spPr/>
    </dgm:pt>
    <dgm:pt modelId="{E9B75830-4054-41B3-81D1-390B2D589310}" type="pres">
      <dgm:prSet presAssocID="{62B49646-C49C-4F28-9FC2-49080402CF09}" presName="hierChild5" presStyleCnt="0"/>
      <dgm:spPr/>
    </dgm:pt>
    <dgm:pt modelId="{038BDA50-3E7C-44E8-BC2F-9A217CAB087C}" type="pres">
      <dgm:prSet presAssocID="{E90E5D0F-9AD2-4165-9466-94117EEFE7C9}" presName="Name48" presStyleLbl="parChTrans1D3" presStyleIdx="6" presStyleCnt="13"/>
      <dgm:spPr/>
    </dgm:pt>
    <dgm:pt modelId="{BE1754C1-0587-4C48-8AEA-B7D5E0F1841E}" type="pres">
      <dgm:prSet presAssocID="{B12DD12F-97A6-4AF1-BD5D-3E8BA9DF586F}" presName="hierRoot2" presStyleCnt="0">
        <dgm:presLayoutVars>
          <dgm:hierBranch val="init"/>
        </dgm:presLayoutVars>
      </dgm:prSet>
      <dgm:spPr/>
    </dgm:pt>
    <dgm:pt modelId="{F44150BC-6056-4FA6-8FCE-AD4604E14B86}" type="pres">
      <dgm:prSet presAssocID="{B12DD12F-97A6-4AF1-BD5D-3E8BA9DF586F}" presName="rootComposite" presStyleCnt="0"/>
      <dgm:spPr/>
    </dgm:pt>
    <dgm:pt modelId="{1528DDE1-0B6D-41E4-97F2-22C57A19EB1A}" type="pres">
      <dgm:prSet presAssocID="{B12DD12F-97A6-4AF1-BD5D-3E8BA9DF586F}" presName="rootText" presStyleLbl="node3" presStyleIdx="6" presStyleCnt="13" custScaleY="106827" custLinFactY="-18103" custLinFactNeighborX="3771" custLinFactNeighborY="-100000">
        <dgm:presLayoutVars>
          <dgm:chPref val="3"/>
        </dgm:presLayoutVars>
      </dgm:prSet>
      <dgm:spPr/>
    </dgm:pt>
    <dgm:pt modelId="{F2FA5833-7B71-419E-B5E9-17B3CEE08A63}" type="pres">
      <dgm:prSet presAssocID="{B12DD12F-97A6-4AF1-BD5D-3E8BA9DF586F}" presName="rootConnector" presStyleLbl="node3" presStyleIdx="6" presStyleCnt="13"/>
      <dgm:spPr/>
    </dgm:pt>
    <dgm:pt modelId="{092D8E9D-4460-4E37-9C7B-11F73088404E}" type="pres">
      <dgm:prSet presAssocID="{B12DD12F-97A6-4AF1-BD5D-3E8BA9DF586F}" presName="hierChild4" presStyleCnt="0"/>
      <dgm:spPr/>
    </dgm:pt>
    <dgm:pt modelId="{21289B4E-07B2-4F41-A24E-E7E3287F447B}" type="pres">
      <dgm:prSet presAssocID="{B12DD12F-97A6-4AF1-BD5D-3E8BA9DF586F}" presName="hierChild5" presStyleCnt="0"/>
      <dgm:spPr/>
    </dgm:pt>
    <dgm:pt modelId="{B234A959-5D14-4EF3-8267-BAA1BE04C104}" type="pres">
      <dgm:prSet presAssocID="{B31E6E4E-E2C8-44DE-B0AD-64A6B566E3D8}" presName="Name48" presStyleLbl="parChTrans1D3" presStyleIdx="7" presStyleCnt="13"/>
      <dgm:spPr/>
    </dgm:pt>
    <dgm:pt modelId="{377279DC-FA46-41D5-9415-CDBD4C9ED829}" type="pres">
      <dgm:prSet presAssocID="{6AD4A4F3-BA16-4A7D-A013-53D7636510B5}" presName="hierRoot2" presStyleCnt="0">
        <dgm:presLayoutVars>
          <dgm:hierBranch val="init"/>
        </dgm:presLayoutVars>
      </dgm:prSet>
      <dgm:spPr/>
    </dgm:pt>
    <dgm:pt modelId="{F16EF1BB-75D0-4D8D-9007-C40BDAF3A329}" type="pres">
      <dgm:prSet presAssocID="{6AD4A4F3-BA16-4A7D-A013-53D7636510B5}" presName="rootComposite" presStyleCnt="0"/>
      <dgm:spPr/>
    </dgm:pt>
    <dgm:pt modelId="{0DBC8ED4-D68F-4F9B-A7DD-63B0E8416705}" type="pres">
      <dgm:prSet presAssocID="{6AD4A4F3-BA16-4A7D-A013-53D7636510B5}" presName="rootText" presStyleLbl="node3" presStyleIdx="7" presStyleCnt="13" custScaleY="111880" custLinFactY="-39680" custLinFactNeighborX="2909" custLinFactNeighborY="-100000">
        <dgm:presLayoutVars>
          <dgm:chPref val="3"/>
        </dgm:presLayoutVars>
      </dgm:prSet>
      <dgm:spPr/>
    </dgm:pt>
    <dgm:pt modelId="{DF135F0C-49C7-40C3-B16B-1BEEB0DBB47E}" type="pres">
      <dgm:prSet presAssocID="{6AD4A4F3-BA16-4A7D-A013-53D7636510B5}" presName="rootConnector" presStyleLbl="node3" presStyleIdx="7" presStyleCnt="13"/>
      <dgm:spPr/>
    </dgm:pt>
    <dgm:pt modelId="{56609A3D-0B95-4DBD-B093-145960F885F6}" type="pres">
      <dgm:prSet presAssocID="{6AD4A4F3-BA16-4A7D-A013-53D7636510B5}" presName="hierChild4" presStyleCnt="0"/>
      <dgm:spPr/>
    </dgm:pt>
    <dgm:pt modelId="{AD0EA158-C706-4C59-85E8-13CDF535DEE5}" type="pres">
      <dgm:prSet presAssocID="{6AD4A4F3-BA16-4A7D-A013-53D7636510B5}" presName="hierChild5" presStyleCnt="0"/>
      <dgm:spPr/>
    </dgm:pt>
    <dgm:pt modelId="{3E52BE75-D94B-4C9A-8FE0-44983D0CE365}" type="pres">
      <dgm:prSet presAssocID="{11B55388-4CFB-49A6-ADB9-034455D96CAC}" presName="Name48" presStyleLbl="parChTrans1D3" presStyleIdx="8" presStyleCnt="13"/>
      <dgm:spPr/>
    </dgm:pt>
    <dgm:pt modelId="{E5BA9DCD-8651-4F3A-9A7F-BAD7FDCCDAFF}" type="pres">
      <dgm:prSet presAssocID="{420100CA-A4F9-4B20-8EDB-AF2915CEA8A9}" presName="hierRoot2" presStyleCnt="0">
        <dgm:presLayoutVars>
          <dgm:hierBranch val="init"/>
        </dgm:presLayoutVars>
      </dgm:prSet>
      <dgm:spPr/>
    </dgm:pt>
    <dgm:pt modelId="{CBFF0BE8-F2DC-4F08-B33D-7FFF4C8973E4}" type="pres">
      <dgm:prSet presAssocID="{420100CA-A4F9-4B20-8EDB-AF2915CEA8A9}" presName="rootComposite" presStyleCnt="0"/>
      <dgm:spPr/>
    </dgm:pt>
    <dgm:pt modelId="{4DAE6BB3-5368-4492-8B21-BBC97E921B7B}" type="pres">
      <dgm:prSet presAssocID="{420100CA-A4F9-4B20-8EDB-AF2915CEA8A9}" presName="rootText" presStyleLbl="node3" presStyleIdx="8" presStyleCnt="13" custScaleY="117241" custLinFactY="-33172" custLinFactNeighborX="3462" custLinFactNeighborY="-100000">
        <dgm:presLayoutVars>
          <dgm:chPref val="3"/>
        </dgm:presLayoutVars>
      </dgm:prSet>
      <dgm:spPr/>
    </dgm:pt>
    <dgm:pt modelId="{732735EF-B0C9-479F-B986-E09A7D0CBC1B}" type="pres">
      <dgm:prSet presAssocID="{420100CA-A4F9-4B20-8EDB-AF2915CEA8A9}" presName="rootConnector" presStyleLbl="node3" presStyleIdx="8" presStyleCnt="13"/>
      <dgm:spPr/>
    </dgm:pt>
    <dgm:pt modelId="{F9B57129-80D0-4210-8919-B98687F12DCB}" type="pres">
      <dgm:prSet presAssocID="{420100CA-A4F9-4B20-8EDB-AF2915CEA8A9}" presName="hierChild4" presStyleCnt="0"/>
      <dgm:spPr/>
    </dgm:pt>
    <dgm:pt modelId="{30FA2D5D-6F65-4575-9179-0AAA530FBC03}" type="pres">
      <dgm:prSet presAssocID="{420100CA-A4F9-4B20-8EDB-AF2915CEA8A9}" presName="hierChild5" presStyleCnt="0"/>
      <dgm:spPr/>
    </dgm:pt>
    <dgm:pt modelId="{4B71E098-428C-4D83-8F58-26785E7989DB}" type="pres">
      <dgm:prSet presAssocID="{5D54438E-5641-4C55-9E2E-8DC665214A64}" presName="Name48" presStyleLbl="parChTrans1D3" presStyleIdx="9" presStyleCnt="13"/>
      <dgm:spPr/>
    </dgm:pt>
    <dgm:pt modelId="{8E879FE9-4368-47BF-9195-34C5C38EFBBA}" type="pres">
      <dgm:prSet presAssocID="{91E356BC-1EE7-4081-A8E8-A5E4C3DF02F6}" presName="hierRoot2" presStyleCnt="0">
        <dgm:presLayoutVars>
          <dgm:hierBranch val="init"/>
        </dgm:presLayoutVars>
      </dgm:prSet>
      <dgm:spPr/>
    </dgm:pt>
    <dgm:pt modelId="{B1BE3FAB-0524-4A36-A3BC-2C909F191CCB}" type="pres">
      <dgm:prSet presAssocID="{91E356BC-1EE7-4081-A8E8-A5E4C3DF02F6}" presName="rootComposite" presStyleCnt="0"/>
      <dgm:spPr/>
    </dgm:pt>
    <dgm:pt modelId="{A7CC6D80-B55A-4ED5-BD8B-2DF4C668073B}" type="pres">
      <dgm:prSet presAssocID="{91E356BC-1EE7-4081-A8E8-A5E4C3DF02F6}" presName="rootText" presStyleLbl="node3" presStyleIdx="9" presStyleCnt="13" custScaleY="120018" custLinFactY="-60217" custLinFactNeighborX="2934" custLinFactNeighborY="-100000">
        <dgm:presLayoutVars>
          <dgm:chPref val="3"/>
        </dgm:presLayoutVars>
      </dgm:prSet>
      <dgm:spPr/>
    </dgm:pt>
    <dgm:pt modelId="{7FDE2EC5-6B21-484B-A792-F2047C9A9059}" type="pres">
      <dgm:prSet presAssocID="{91E356BC-1EE7-4081-A8E8-A5E4C3DF02F6}" presName="rootConnector" presStyleLbl="node3" presStyleIdx="9" presStyleCnt="13"/>
      <dgm:spPr/>
    </dgm:pt>
    <dgm:pt modelId="{32D66E09-97D6-4750-ADAA-459B45A1992E}" type="pres">
      <dgm:prSet presAssocID="{91E356BC-1EE7-4081-A8E8-A5E4C3DF02F6}" presName="hierChild4" presStyleCnt="0"/>
      <dgm:spPr/>
    </dgm:pt>
    <dgm:pt modelId="{0F1B9EA5-FAD2-444C-8052-54E27AB3844C}" type="pres">
      <dgm:prSet presAssocID="{91E356BC-1EE7-4081-A8E8-A5E4C3DF02F6}" presName="hierChild5" presStyleCnt="0"/>
      <dgm:spPr/>
    </dgm:pt>
    <dgm:pt modelId="{B8CBACAC-AAEE-470A-9A22-3FE1EF762F19}" type="pres">
      <dgm:prSet presAssocID="{D8008130-E436-455B-85F3-F80148B430C6}" presName="Name48" presStyleLbl="parChTrans1D3" presStyleIdx="10" presStyleCnt="13"/>
      <dgm:spPr/>
    </dgm:pt>
    <dgm:pt modelId="{CCAAB83B-F618-4D5A-B627-9374132F3FAC}" type="pres">
      <dgm:prSet presAssocID="{E95625F9-A987-4BFC-9F62-0784C7DC3E48}" presName="hierRoot2" presStyleCnt="0">
        <dgm:presLayoutVars>
          <dgm:hierBranch val="init"/>
        </dgm:presLayoutVars>
      </dgm:prSet>
      <dgm:spPr/>
    </dgm:pt>
    <dgm:pt modelId="{D7A3FFF2-1B5F-4237-8C7F-2432E6D7BB21}" type="pres">
      <dgm:prSet presAssocID="{E95625F9-A987-4BFC-9F62-0784C7DC3E48}" presName="rootComposite" presStyleCnt="0"/>
      <dgm:spPr/>
    </dgm:pt>
    <dgm:pt modelId="{ECDC90AA-1195-44FC-9E16-32D7EE191E65}" type="pres">
      <dgm:prSet presAssocID="{E95625F9-A987-4BFC-9F62-0784C7DC3E48}" presName="rootText" presStyleLbl="node3" presStyleIdx="10" presStyleCnt="13" custScaleY="114906" custLinFactY="-55551" custLinFactNeighborX="2094" custLinFactNeighborY="-100000">
        <dgm:presLayoutVars>
          <dgm:chPref val="3"/>
        </dgm:presLayoutVars>
      </dgm:prSet>
      <dgm:spPr/>
    </dgm:pt>
    <dgm:pt modelId="{2CA73C49-FA78-4210-9B64-9BCDAF4D0D9D}" type="pres">
      <dgm:prSet presAssocID="{E95625F9-A987-4BFC-9F62-0784C7DC3E48}" presName="rootConnector" presStyleLbl="node3" presStyleIdx="10" presStyleCnt="13"/>
      <dgm:spPr/>
    </dgm:pt>
    <dgm:pt modelId="{20E21056-120D-46C4-B92E-38B25DAF028C}" type="pres">
      <dgm:prSet presAssocID="{E95625F9-A987-4BFC-9F62-0784C7DC3E48}" presName="hierChild4" presStyleCnt="0"/>
      <dgm:spPr/>
    </dgm:pt>
    <dgm:pt modelId="{76B39248-42A6-486D-AB5D-8C9E2D40B9D5}" type="pres">
      <dgm:prSet presAssocID="{E95625F9-A987-4BFC-9F62-0784C7DC3E48}" presName="hierChild5" presStyleCnt="0"/>
      <dgm:spPr/>
    </dgm:pt>
    <dgm:pt modelId="{56E361C6-2FD0-4A2A-ADAB-1E7884548B6D}" type="pres">
      <dgm:prSet presAssocID="{E654A972-B990-4843-B019-4E7DFC6AD401}" presName="Name48" presStyleLbl="parChTrans1D3" presStyleIdx="11" presStyleCnt="13"/>
      <dgm:spPr/>
    </dgm:pt>
    <dgm:pt modelId="{1168C084-CE44-4226-BF11-C0B829470AC0}" type="pres">
      <dgm:prSet presAssocID="{4DB5F124-90D7-48EE-B848-E0F947B6D6AF}" presName="hierRoot2" presStyleCnt="0">
        <dgm:presLayoutVars>
          <dgm:hierBranch val="init"/>
        </dgm:presLayoutVars>
      </dgm:prSet>
      <dgm:spPr/>
    </dgm:pt>
    <dgm:pt modelId="{0EB8D9F9-BE5A-4340-9B81-4BF444B4AF1F}" type="pres">
      <dgm:prSet presAssocID="{4DB5F124-90D7-48EE-B848-E0F947B6D6AF}" presName="rootComposite" presStyleCnt="0"/>
      <dgm:spPr/>
    </dgm:pt>
    <dgm:pt modelId="{C5AA7649-7BFC-465F-BA0D-5A2D2266ED9C}" type="pres">
      <dgm:prSet presAssocID="{4DB5F124-90D7-48EE-B848-E0F947B6D6AF}" presName="rootText" presStyleLbl="node3" presStyleIdx="11" presStyleCnt="13" custScaleX="103385" custScaleY="109565" custLinFactY="-79026" custLinFactNeighborX="1164" custLinFactNeighborY="-100000">
        <dgm:presLayoutVars>
          <dgm:chPref val="3"/>
        </dgm:presLayoutVars>
      </dgm:prSet>
      <dgm:spPr/>
    </dgm:pt>
    <dgm:pt modelId="{D8B243B7-C011-4E42-9AB5-4B0E8FE3CFD4}" type="pres">
      <dgm:prSet presAssocID="{4DB5F124-90D7-48EE-B848-E0F947B6D6AF}" presName="rootConnector" presStyleLbl="node3" presStyleIdx="11" presStyleCnt="13"/>
      <dgm:spPr/>
    </dgm:pt>
    <dgm:pt modelId="{7CAB660E-8544-44B9-963B-75E49E4A06CB}" type="pres">
      <dgm:prSet presAssocID="{4DB5F124-90D7-48EE-B848-E0F947B6D6AF}" presName="hierChild4" presStyleCnt="0"/>
      <dgm:spPr/>
    </dgm:pt>
    <dgm:pt modelId="{F1076E91-B13F-4F24-985B-C84C85135D22}" type="pres">
      <dgm:prSet presAssocID="{4DB5F124-90D7-48EE-B848-E0F947B6D6AF}" presName="hierChild5" presStyleCnt="0"/>
      <dgm:spPr/>
    </dgm:pt>
    <dgm:pt modelId="{67EC9A92-4F4C-4AFD-9685-7867352D6B29}" type="pres">
      <dgm:prSet presAssocID="{5EB314B1-46EF-4393-9967-66E327EB2DBC}" presName="Name48" presStyleLbl="parChTrans1D3" presStyleIdx="12" presStyleCnt="13"/>
      <dgm:spPr/>
    </dgm:pt>
    <dgm:pt modelId="{1C1CDE42-CFAE-4FD2-8829-836E4B41F683}" type="pres">
      <dgm:prSet presAssocID="{6FFDB5A8-984C-4303-B87A-963412EAAD63}" presName="hierRoot2" presStyleCnt="0">
        <dgm:presLayoutVars>
          <dgm:hierBranch val="init"/>
        </dgm:presLayoutVars>
      </dgm:prSet>
      <dgm:spPr/>
    </dgm:pt>
    <dgm:pt modelId="{893C695D-E0E1-47B6-ADD2-E601FD3BA96B}" type="pres">
      <dgm:prSet presAssocID="{6FFDB5A8-984C-4303-B87A-963412EAAD63}" presName="rootComposite" presStyleCnt="0"/>
      <dgm:spPr/>
    </dgm:pt>
    <dgm:pt modelId="{3E36BE3B-9B5F-49A6-823B-D590D9978FAA}" type="pres">
      <dgm:prSet presAssocID="{6FFDB5A8-984C-4303-B87A-963412EAAD63}" presName="rootText" presStyleLbl="node3" presStyleIdx="12" presStyleCnt="13" custScaleY="118813" custLinFactY="-87870" custLinFactNeighborX="4436" custLinFactNeighborY="-100000">
        <dgm:presLayoutVars>
          <dgm:chPref val="3"/>
        </dgm:presLayoutVars>
      </dgm:prSet>
      <dgm:spPr/>
    </dgm:pt>
    <dgm:pt modelId="{3667F55B-5E1F-43D7-ABB6-804C3FE6E6C7}" type="pres">
      <dgm:prSet presAssocID="{6FFDB5A8-984C-4303-B87A-963412EAAD63}" presName="rootConnector" presStyleLbl="node3" presStyleIdx="12" presStyleCnt="13"/>
      <dgm:spPr/>
    </dgm:pt>
    <dgm:pt modelId="{E015C24E-B731-4939-A096-28ACF39EE9C1}" type="pres">
      <dgm:prSet presAssocID="{6FFDB5A8-984C-4303-B87A-963412EAAD63}" presName="hierChild4" presStyleCnt="0"/>
      <dgm:spPr/>
    </dgm:pt>
    <dgm:pt modelId="{7FF7FF51-C783-4592-ACD9-4CC328AC1CA6}" type="pres">
      <dgm:prSet presAssocID="{6FFDB5A8-984C-4303-B87A-963412EAAD63}" presName="hierChild5" presStyleCnt="0"/>
      <dgm:spPr/>
    </dgm:pt>
    <dgm:pt modelId="{91A14951-BF3E-4876-B522-76DD1214FBE0}" type="pres">
      <dgm:prSet presAssocID="{8A41C2F1-7944-4EAE-A4D7-368E49187FC3}" presName="hierChild5" presStyleCnt="0"/>
      <dgm:spPr/>
    </dgm:pt>
    <dgm:pt modelId="{6E87CEA2-4AF2-452F-8121-DCDD91D0D2FD}" type="pres">
      <dgm:prSet presAssocID="{F9841865-8FCE-41B0-8388-1235DB99783D}" presName="hierChild3" presStyleCnt="0"/>
      <dgm:spPr/>
    </dgm:pt>
  </dgm:ptLst>
  <dgm:cxnLst>
    <dgm:cxn modelId="{B11EE303-7F35-41BC-B7FF-6BF6875F7B6B}" type="presOf" srcId="{E95625F9-A987-4BFC-9F62-0784C7DC3E48}" destId="{ECDC90AA-1195-44FC-9E16-32D7EE191E65}" srcOrd="0" destOrd="0" presId="urn:microsoft.com/office/officeart/2005/8/layout/orgChart1"/>
    <dgm:cxn modelId="{59222F0C-ACD9-48C3-AC0A-5FB945BC2DA1}" type="presOf" srcId="{11B55388-4CFB-49A6-ADB9-034455D96CAC}" destId="{3E52BE75-D94B-4C9A-8FE0-44983D0CE365}" srcOrd="0" destOrd="0" presId="urn:microsoft.com/office/officeart/2005/8/layout/orgChart1"/>
    <dgm:cxn modelId="{B5E1C10E-7741-4CA1-8160-5D368B851F91}" srcId="{F9841865-8FCE-41B0-8388-1235DB99783D}" destId="{8A41C2F1-7944-4EAE-A4D7-368E49187FC3}" srcOrd="0" destOrd="0" parTransId="{3AB717BA-D833-4ECC-971F-A77F8D7E1126}" sibTransId="{9DE14802-DB72-4C10-A9E2-9476B446DDBE}"/>
    <dgm:cxn modelId="{DFFA491C-4775-4611-98B9-F4845EB168E6}" type="presOf" srcId="{37FD574A-093B-4C91-89B1-7D63830FB7C0}" destId="{3F9738F8-BE6E-40BB-9AE2-54B0747ACE58}" srcOrd="1" destOrd="0" presId="urn:microsoft.com/office/officeart/2005/8/layout/orgChart1"/>
    <dgm:cxn modelId="{0DFEA120-387B-4295-AC5C-EB5952B294A9}" type="presOf" srcId="{858C5935-200C-470A-87F5-11BB030FC5DA}" destId="{0D62076F-890B-4F57-A095-7EE308587823}" srcOrd="1" destOrd="0" presId="urn:microsoft.com/office/officeart/2005/8/layout/orgChart1"/>
    <dgm:cxn modelId="{76619C21-7BCA-45F4-B290-11D21DF1A4B4}" type="presOf" srcId="{52E2A2DC-7E5E-4658-91C7-46F778256932}" destId="{A23DF1CE-E9DC-46DA-A6A8-B9B8A9E3D097}" srcOrd="0" destOrd="0" presId="urn:microsoft.com/office/officeart/2005/8/layout/orgChart1"/>
    <dgm:cxn modelId="{E360E827-5488-4E59-AB7E-D5123E257D65}" type="presOf" srcId="{3AB717BA-D833-4ECC-971F-A77F8D7E1126}" destId="{770BCF1F-C62F-4C43-8DE1-82BFB535B4F6}" srcOrd="0" destOrd="0" presId="urn:microsoft.com/office/officeart/2005/8/layout/orgChart1"/>
    <dgm:cxn modelId="{70199729-86FB-40E5-B082-7E287ED5E0F1}" type="presOf" srcId="{4261A9CA-F107-445E-8EA4-A98D91EB515E}" destId="{C36CD508-1EC1-4984-B76A-21CB3015EBDF}" srcOrd="0" destOrd="0" presId="urn:microsoft.com/office/officeart/2005/8/layout/orgChart1"/>
    <dgm:cxn modelId="{9DCA442A-0487-4F3B-8459-A47C5F4D2EDD}" type="presOf" srcId="{4DB5F124-90D7-48EE-B848-E0F947B6D6AF}" destId="{D8B243B7-C011-4E42-9AB5-4B0E8FE3CFD4}" srcOrd="1" destOrd="0" presId="urn:microsoft.com/office/officeart/2005/8/layout/orgChart1"/>
    <dgm:cxn modelId="{E561852E-8A41-47D6-9DBD-A5E9D2CA8F9D}" srcId="{8A41C2F1-7944-4EAE-A4D7-368E49187FC3}" destId="{B12DD12F-97A6-4AF1-BD5D-3E8BA9DF586F}" srcOrd="6" destOrd="0" parTransId="{E90E5D0F-9AD2-4165-9466-94117EEFE7C9}" sibTransId="{C4BE20E0-13EE-4519-84CD-35F41DADC520}"/>
    <dgm:cxn modelId="{53DB2831-7447-485A-8628-8C0F1FF65F15}" type="presOf" srcId="{E90E5D0F-9AD2-4165-9466-94117EEFE7C9}" destId="{038BDA50-3E7C-44E8-BC2F-9A217CAB087C}" srcOrd="0" destOrd="0" presId="urn:microsoft.com/office/officeart/2005/8/layout/orgChart1"/>
    <dgm:cxn modelId="{E8A30234-353D-4193-BD7D-DCF7A69B16A9}" type="presOf" srcId="{F8388A82-7023-48D2-B1CF-E717F63F60AC}" destId="{8FAB3BF2-0E6A-4B78-B7F5-B07A84F14BF4}" srcOrd="0" destOrd="0" presId="urn:microsoft.com/office/officeart/2005/8/layout/orgChart1"/>
    <dgm:cxn modelId="{A9949C34-E142-450A-A98B-30DF0A139750}" type="presOf" srcId="{37FD574A-093B-4C91-89B1-7D63830FB7C0}" destId="{AAEB87BD-B7A2-4526-AF5B-2ACECB687E0F}" srcOrd="0" destOrd="0" presId="urn:microsoft.com/office/officeart/2005/8/layout/orgChart1"/>
    <dgm:cxn modelId="{7D774638-559A-41CE-A88F-573774EFDA59}" srcId="{8A41C2F1-7944-4EAE-A4D7-368E49187FC3}" destId="{6AD4A4F3-BA16-4A7D-A013-53D7636510B5}" srcOrd="7" destOrd="0" parTransId="{B31E6E4E-E2C8-44DE-B0AD-64A6B566E3D8}" sibTransId="{00A9EF86-6F40-4FB6-848F-14396394E4E4}"/>
    <dgm:cxn modelId="{BFEA7B3A-E93C-42E8-8F78-DA75D57B6FEB}" type="presOf" srcId="{82AF713F-7A3C-4C8C-8571-CCB1D573EE2C}" destId="{CF46A6E1-18D3-4AF0-BC56-231F0BF48FCC}" srcOrd="0" destOrd="0" presId="urn:microsoft.com/office/officeart/2005/8/layout/orgChart1"/>
    <dgm:cxn modelId="{51E0033E-8792-4DA6-9CF9-26C2BF971E0D}" type="presOf" srcId="{98BFD44F-DA3D-452B-973C-73E12C01C7F4}" destId="{B1C14812-C421-4E91-B70F-6618961A0D8F}" srcOrd="0" destOrd="0" presId="urn:microsoft.com/office/officeart/2005/8/layout/orgChart1"/>
    <dgm:cxn modelId="{7F90C75D-C6C9-44E3-B8EA-0FA3B8CED5D8}" type="presOf" srcId="{858C5935-200C-470A-87F5-11BB030FC5DA}" destId="{4F9A4B67-1DA0-4839-BB20-42303B3909C1}" srcOrd="0" destOrd="0" presId="urn:microsoft.com/office/officeart/2005/8/layout/orgChart1"/>
    <dgm:cxn modelId="{75CD2244-692C-4091-B359-48792767A312}" type="presOf" srcId="{D8008130-E436-455B-85F3-F80148B430C6}" destId="{B8CBACAC-AAEE-470A-9A22-3FE1EF762F19}" srcOrd="0" destOrd="0" presId="urn:microsoft.com/office/officeart/2005/8/layout/orgChart1"/>
    <dgm:cxn modelId="{5819D464-F1AD-41BC-8634-553B77CF594D}" srcId="{8A41C2F1-7944-4EAE-A4D7-368E49187FC3}" destId="{E95625F9-A987-4BFC-9F62-0784C7DC3E48}" srcOrd="10" destOrd="0" parTransId="{D8008130-E436-455B-85F3-F80148B430C6}" sibTransId="{33BFC347-71EC-46FA-BA38-A7F153771485}"/>
    <dgm:cxn modelId="{1090E444-555C-4458-A577-0BE91CFDF812}" type="presOf" srcId="{5BBEEBE0-FFA9-4B79-9DDE-D676090BA2FD}" destId="{4F743DA9-B264-4CFB-89AD-B4942B7B9329}" srcOrd="0" destOrd="0" presId="urn:microsoft.com/office/officeart/2005/8/layout/orgChart1"/>
    <dgm:cxn modelId="{03FAC647-7364-4EA7-A510-8FAF88D8874A}" type="presOf" srcId="{420100CA-A4F9-4B20-8EDB-AF2915CEA8A9}" destId="{4DAE6BB3-5368-4492-8B21-BBC97E921B7B}" srcOrd="0" destOrd="0" presId="urn:microsoft.com/office/officeart/2005/8/layout/orgChart1"/>
    <dgm:cxn modelId="{8828C26B-7857-4892-8B38-697940530AB4}" type="presOf" srcId="{B12DD12F-97A6-4AF1-BD5D-3E8BA9DF586F}" destId="{1528DDE1-0B6D-41E4-97F2-22C57A19EB1A}" srcOrd="0" destOrd="0" presId="urn:microsoft.com/office/officeart/2005/8/layout/orgChart1"/>
    <dgm:cxn modelId="{BB681F4C-440B-4DA9-BCED-7153293637F3}" srcId="{8A41C2F1-7944-4EAE-A4D7-368E49187FC3}" destId="{98BFD44F-DA3D-452B-973C-73E12C01C7F4}" srcOrd="1" destOrd="0" parTransId="{5BBEEBE0-FFA9-4B79-9DDE-D676090BA2FD}" sibTransId="{72D66839-2894-4E90-A7AA-5F2746E98620}"/>
    <dgm:cxn modelId="{34175F53-3454-4B1B-AA0C-2822D09DA3E8}" type="presOf" srcId="{F9841865-8FCE-41B0-8388-1235DB99783D}" destId="{3AF77339-F60E-449E-BE6C-1947FA2F6F2B}" srcOrd="1" destOrd="0" presId="urn:microsoft.com/office/officeart/2005/8/layout/orgChart1"/>
    <dgm:cxn modelId="{D32F3379-2111-4689-B2B0-E22CC6CC4316}" srcId="{8A41C2F1-7944-4EAE-A4D7-368E49187FC3}" destId="{4D81183B-8263-4AC3-B61E-9650F46E6A9F}" srcOrd="0" destOrd="0" parTransId="{4306558F-B028-47FE-BC82-3EFF6E2E7028}" sibTransId="{9957B39A-582E-48BE-9165-B323309B5DB5}"/>
    <dgm:cxn modelId="{24CB517A-D347-4D0F-A1D4-A9A55575814C}" type="presOf" srcId="{6FFDB5A8-984C-4303-B87A-963412EAAD63}" destId="{3E36BE3B-9B5F-49A6-823B-D590D9978FAA}" srcOrd="0" destOrd="0" presId="urn:microsoft.com/office/officeart/2005/8/layout/orgChart1"/>
    <dgm:cxn modelId="{14B6787E-AAD6-4016-8E41-AF5097E20426}" type="presOf" srcId="{C5F8D766-1317-4725-BFEB-8C03A071CC0C}" destId="{3A92E7D9-7D77-466F-B9C6-4B031C48E44F}" srcOrd="0" destOrd="0" presId="urn:microsoft.com/office/officeart/2005/8/layout/orgChart1"/>
    <dgm:cxn modelId="{8F931C82-BE0B-44BF-920A-D03AE92CFE8C}" type="presOf" srcId="{E95625F9-A987-4BFC-9F62-0784C7DC3E48}" destId="{2CA73C49-FA78-4210-9B64-9BCDAF4D0D9D}" srcOrd="1" destOrd="0" presId="urn:microsoft.com/office/officeart/2005/8/layout/orgChart1"/>
    <dgm:cxn modelId="{F9382E84-AF67-40AA-AB5C-1A7F22A71B7D}" type="presOf" srcId="{420100CA-A4F9-4B20-8EDB-AF2915CEA8A9}" destId="{732735EF-B0C9-479F-B986-E09A7D0CBC1B}" srcOrd="1" destOrd="0" presId="urn:microsoft.com/office/officeart/2005/8/layout/orgChart1"/>
    <dgm:cxn modelId="{E8F35784-90A6-4765-AFA9-9C7698CFD6E1}" type="presOf" srcId="{6AD4A4F3-BA16-4A7D-A013-53D7636510B5}" destId="{DF135F0C-49C7-40C3-B16B-1BEEB0DBB47E}" srcOrd="1" destOrd="0" presId="urn:microsoft.com/office/officeart/2005/8/layout/orgChart1"/>
    <dgm:cxn modelId="{76566188-A8FF-43A5-86E7-29B541E48A70}" type="presOf" srcId="{4306558F-B028-47FE-BC82-3EFF6E2E7028}" destId="{71A26DD3-1A70-4F2D-83A0-80B8B07955C6}" srcOrd="0" destOrd="0" presId="urn:microsoft.com/office/officeart/2005/8/layout/orgChart1"/>
    <dgm:cxn modelId="{7B1CBB89-2094-46A1-B585-B2528A972DAA}" type="presOf" srcId="{C5F8D766-1317-4725-BFEB-8C03A071CC0C}" destId="{3F5DE13B-03CA-4F50-BBB3-2E06840BB796}" srcOrd="1" destOrd="0" presId="urn:microsoft.com/office/officeart/2005/8/layout/orgChart1"/>
    <dgm:cxn modelId="{5B1E2D8B-92A7-4183-B844-405658C61CEA}" type="presOf" srcId="{F9841865-8FCE-41B0-8388-1235DB99783D}" destId="{AA6F802D-870B-449A-948C-EC9E2F87592D}" srcOrd="0" destOrd="0" presId="urn:microsoft.com/office/officeart/2005/8/layout/orgChart1"/>
    <dgm:cxn modelId="{B04DB38D-1BA1-48E8-8942-7127320A2DE3}" type="presOf" srcId="{E654A972-B990-4843-B019-4E7DFC6AD401}" destId="{56E361C6-2FD0-4A2A-ADAB-1E7884548B6D}" srcOrd="0" destOrd="0" presId="urn:microsoft.com/office/officeart/2005/8/layout/orgChart1"/>
    <dgm:cxn modelId="{3AD8FD90-0F3B-40B4-86BA-F2510759FBC7}" srcId="{8A41C2F1-7944-4EAE-A4D7-368E49187FC3}" destId="{62B49646-C49C-4F28-9FC2-49080402CF09}" srcOrd="5" destOrd="0" parTransId="{4261A9CA-F107-445E-8EA4-A98D91EB515E}" sibTransId="{B3BB9C6D-FD82-4D15-9F81-EF1F84CF8920}"/>
    <dgm:cxn modelId="{3A83E091-7EA0-43B8-A9DB-AF25E4AF929F}" srcId="{8A41C2F1-7944-4EAE-A4D7-368E49187FC3}" destId="{858C5935-200C-470A-87F5-11BB030FC5DA}" srcOrd="4" destOrd="0" parTransId="{99AD8F16-B0B7-4798-8050-2A8F40EDFD09}" sibTransId="{CADB8C25-7233-4545-BC87-D9C7F4CAA07C}"/>
    <dgm:cxn modelId="{EE7ED29B-E627-40F1-8C98-4BFDA24A8A1B}" srcId="{8A41C2F1-7944-4EAE-A4D7-368E49187FC3}" destId="{C5F8D766-1317-4725-BFEB-8C03A071CC0C}" srcOrd="3" destOrd="0" parTransId="{82AF713F-7A3C-4C8C-8571-CCB1D573EE2C}" sibTransId="{16327126-4D7D-409C-A58B-53722F0F3C0D}"/>
    <dgm:cxn modelId="{5F6BDCA0-2AF2-47F7-AE51-D429F29525E8}" type="presOf" srcId="{8A41C2F1-7944-4EAE-A4D7-368E49187FC3}" destId="{FE195895-787E-4CA7-9AB7-7B1E5E5EEBCA}" srcOrd="0" destOrd="0" presId="urn:microsoft.com/office/officeart/2005/8/layout/orgChart1"/>
    <dgm:cxn modelId="{DF114AA1-C0C7-450A-89C7-3AEF55585F8E}" type="presOf" srcId="{6AD4A4F3-BA16-4A7D-A013-53D7636510B5}" destId="{0DBC8ED4-D68F-4F9B-A7DD-63B0E8416705}" srcOrd="0" destOrd="0" presId="urn:microsoft.com/office/officeart/2005/8/layout/orgChart1"/>
    <dgm:cxn modelId="{5306CDA7-C162-49E6-80A6-F3B3DF81F1BD}" type="presOf" srcId="{4DB5F124-90D7-48EE-B848-E0F947B6D6AF}" destId="{C5AA7649-7BFC-465F-BA0D-5A2D2266ED9C}" srcOrd="0" destOrd="0" presId="urn:microsoft.com/office/officeart/2005/8/layout/orgChart1"/>
    <dgm:cxn modelId="{13EABCAB-CED9-4A8F-B313-DF3FA3A4C5FC}" srcId="{8A41C2F1-7944-4EAE-A4D7-368E49187FC3}" destId="{91E356BC-1EE7-4081-A8E8-A5E4C3DF02F6}" srcOrd="9" destOrd="0" parTransId="{5D54438E-5641-4C55-9E2E-8DC665214A64}" sibTransId="{A7AD45AC-736E-4E54-97A2-0AD77C4FEF23}"/>
    <dgm:cxn modelId="{9AE3BDAB-A473-403B-A4EC-FEDCEE87F1F2}" type="presOf" srcId="{6FFDB5A8-984C-4303-B87A-963412EAAD63}" destId="{3667F55B-5E1F-43D7-ABB6-804C3FE6E6C7}" srcOrd="1" destOrd="0" presId="urn:microsoft.com/office/officeart/2005/8/layout/orgChart1"/>
    <dgm:cxn modelId="{53E81DB0-7B27-49CE-BFD3-B7D1554F3141}" srcId="{8A41C2F1-7944-4EAE-A4D7-368E49187FC3}" destId="{6FFDB5A8-984C-4303-B87A-963412EAAD63}" srcOrd="12" destOrd="0" parTransId="{5EB314B1-46EF-4393-9967-66E327EB2DBC}" sibTransId="{650AF9F9-7EAF-476F-AB27-A559B35F4A0E}"/>
    <dgm:cxn modelId="{C7489CB1-1DB6-4D0A-A85A-DFB9468D2E5C}" srcId="{8A41C2F1-7944-4EAE-A4D7-368E49187FC3}" destId="{4DB5F124-90D7-48EE-B848-E0F947B6D6AF}" srcOrd="11" destOrd="0" parTransId="{E654A972-B990-4843-B019-4E7DFC6AD401}" sibTransId="{2169C43E-E366-4F09-AD96-70BFEBEF2A0E}"/>
    <dgm:cxn modelId="{1A1E97B2-B2E9-42F9-9C83-5CDC700EC89F}" type="presOf" srcId="{8A41C2F1-7944-4EAE-A4D7-368E49187FC3}" destId="{7159CD5F-25DA-4C4E-AD21-6C43534AB748}" srcOrd="1" destOrd="0" presId="urn:microsoft.com/office/officeart/2005/8/layout/orgChart1"/>
    <dgm:cxn modelId="{3B6D17B9-C44F-4314-B3AC-02930C23FB96}" type="presOf" srcId="{B12DD12F-97A6-4AF1-BD5D-3E8BA9DF586F}" destId="{F2FA5833-7B71-419E-B5E9-17B3CEE08A63}" srcOrd="1" destOrd="0" presId="urn:microsoft.com/office/officeart/2005/8/layout/orgChart1"/>
    <dgm:cxn modelId="{847A3FC7-5E43-452A-A20A-E46DB1672A37}" type="presOf" srcId="{62B49646-C49C-4F28-9FC2-49080402CF09}" destId="{71157149-1C9E-41A3-9FF5-082F5CE7946E}" srcOrd="1" destOrd="0" presId="urn:microsoft.com/office/officeart/2005/8/layout/orgChart1"/>
    <dgm:cxn modelId="{57946CCA-4953-4E80-9E22-2EF9C66D80D5}" type="presOf" srcId="{5EB314B1-46EF-4393-9967-66E327EB2DBC}" destId="{67EC9A92-4F4C-4AFD-9685-7867352D6B29}" srcOrd="0" destOrd="0" presId="urn:microsoft.com/office/officeart/2005/8/layout/orgChart1"/>
    <dgm:cxn modelId="{CFE64BD1-6E73-426A-A849-F33C7A4AE56B}" type="presOf" srcId="{91E356BC-1EE7-4081-A8E8-A5E4C3DF02F6}" destId="{A7CC6D80-B55A-4ED5-BD8B-2DF4C668073B}" srcOrd="0" destOrd="0" presId="urn:microsoft.com/office/officeart/2005/8/layout/orgChart1"/>
    <dgm:cxn modelId="{820B24D5-CEBD-4ADF-AA32-53DB5C0A15E9}" type="presOf" srcId="{B31E6E4E-E2C8-44DE-B0AD-64A6B566E3D8}" destId="{B234A959-5D14-4EF3-8267-BAA1BE04C104}" srcOrd="0" destOrd="0" presId="urn:microsoft.com/office/officeart/2005/8/layout/orgChart1"/>
    <dgm:cxn modelId="{C8A8B6D7-1192-4EBC-8A83-DA832EB5766F}" srcId="{8A41C2F1-7944-4EAE-A4D7-368E49187FC3}" destId="{37FD574A-093B-4C91-89B1-7D63830FB7C0}" srcOrd="2" destOrd="0" parTransId="{52E2A2DC-7E5E-4658-91C7-46F778256932}" sibTransId="{711F7977-BED3-4E38-8382-9C3DECFE50F3}"/>
    <dgm:cxn modelId="{E76C30DD-722C-421A-9E65-BFA5879B8DF4}" type="presOf" srcId="{98BFD44F-DA3D-452B-973C-73E12C01C7F4}" destId="{6FAA6BC7-91C3-48EF-8402-8A777C0DCA65}" srcOrd="1" destOrd="0" presId="urn:microsoft.com/office/officeart/2005/8/layout/orgChart1"/>
    <dgm:cxn modelId="{2C2F95E2-E2CB-4EAD-A01F-5064807C1E4D}" type="presOf" srcId="{99AD8F16-B0B7-4798-8050-2A8F40EDFD09}" destId="{3BEC76FA-7ECA-46CE-87EA-D9C2485DFBC3}" srcOrd="0" destOrd="0" presId="urn:microsoft.com/office/officeart/2005/8/layout/orgChart1"/>
    <dgm:cxn modelId="{5BA554E6-C270-4DE2-88FA-4FD840ED898F}" srcId="{F8388A82-7023-48D2-B1CF-E717F63F60AC}" destId="{F9841865-8FCE-41B0-8388-1235DB99783D}" srcOrd="0" destOrd="0" parTransId="{D49E470D-07D6-4B7E-9DA4-2281E9016EE1}" sibTransId="{34E86286-F415-4464-8FF9-A57CF6898FF6}"/>
    <dgm:cxn modelId="{B1313FEC-7423-4C28-98FA-16E715DDA227}" srcId="{8A41C2F1-7944-4EAE-A4D7-368E49187FC3}" destId="{420100CA-A4F9-4B20-8EDB-AF2915CEA8A9}" srcOrd="8" destOrd="0" parTransId="{11B55388-4CFB-49A6-ADB9-034455D96CAC}" sibTransId="{42F382A0-1893-4FA3-8DFA-F4470780C5D2}"/>
    <dgm:cxn modelId="{6BDA87ED-7116-4963-ADFF-8796B1633B01}" type="presOf" srcId="{4D81183B-8263-4AC3-B61E-9650F46E6A9F}" destId="{1FA65DFE-78C0-4E95-883A-B3A23CFFAE19}" srcOrd="0" destOrd="0" presId="urn:microsoft.com/office/officeart/2005/8/layout/orgChart1"/>
    <dgm:cxn modelId="{7718DEEE-6DCD-4529-BE64-F3BABC079177}" type="presOf" srcId="{5D54438E-5641-4C55-9E2E-8DC665214A64}" destId="{4B71E098-428C-4D83-8F58-26785E7989DB}" srcOrd="0" destOrd="0" presId="urn:microsoft.com/office/officeart/2005/8/layout/orgChart1"/>
    <dgm:cxn modelId="{28284DF0-B6DE-4CB6-A741-0D24B81F2021}" type="presOf" srcId="{91E356BC-1EE7-4081-A8E8-A5E4C3DF02F6}" destId="{7FDE2EC5-6B21-484B-A792-F2047C9A9059}" srcOrd="1" destOrd="0" presId="urn:microsoft.com/office/officeart/2005/8/layout/orgChart1"/>
    <dgm:cxn modelId="{E8085BF8-2CF3-4A82-901E-284FF61D55F6}" type="presOf" srcId="{4D81183B-8263-4AC3-B61E-9650F46E6A9F}" destId="{2BD21BB5-FF01-4529-B1AE-9FA47571F860}" srcOrd="1" destOrd="0" presId="urn:microsoft.com/office/officeart/2005/8/layout/orgChart1"/>
    <dgm:cxn modelId="{BBA846F8-477D-4402-A013-72C1BECF0EEF}" type="presOf" srcId="{62B49646-C49C-4F28-9FC2-49080402CF09}" destId="{034FB5FE-A199-4F1B-BAC1-6B567CE468D8}" srcOrd="0" destOrd="0" presId="urn:microsoft.com/office/officeart/2005/8/layout/orgChart1"/>
    <dgm:cxn modelId="{593048E7-6F46-4042-BB17-8155B03D231D}" type="presParOf" srcId="{8FAB3BF2-0E6A-4B78-B7F5-B07A84F14BF4}" destId="{676F8153-4596-49B5-90E4-CFA3DD881EE3}" srcOrd="0" destOrd="0" presId="urn:microsoft.com/office/officeart/2005/8/layout/orgChart1"/>
    <dgm:cxn modelId="{FF2E33FA-5FCC-4A87-90BB-9C2234F3B7C3}" type="presParOf" srcId="{676F8153-4596-49B5-90E4-CFA3DD881EE3}" destId="{B61566D7-8408-4D15-BE54-DDDA775B3853}" srcOrd="0" destOrd="0" presId="urn:microsoft.com/office/officeart/2005/8/layout/orgChart1"/>
    <dgm:cxn modelId="{E8D10B56-D439-4B30-BB95-4447F75DAA54}" type="presParOf" srcId="{B61566D7-8408-4D15-BE54-DDDA775B3853}" destId="{AA6F802D-870B-449A-948C-EC9E2F87592D}" srcOrd="0" destOrd="0" presId="urn:microsoft.com/office/officeart/2005/8/layout/orgChart1"/>
    <dgm:cxn modelId="{0099A65A-2A0A-4749-8098-65A9C631AA77}" type="presParOf" srcId="{B61566D7-8408-4D15-BE54-DDDA775B3853}" destId="{3AF77339-F60E-449E-BE6C-1947FA2F6F2B}" srcOrd="1" destOrd="0" presId="urn:microsoft.com/office/officeart/2005/8/layout/orgChart1"/>
    <dgm:cxn modelId="{2E4B077A-2D1F-4DD7-8E47-DB0E001BDA93}" type="presParOf" srcId="{676F8153-4596-49B5-90E4-CFA3DD881EE3}" destId="{FA792C95-BC56-40FB-9E97-38A7C643689E}" srcOrd="1" destOrd="0" presId="urn:microsoft.com/office/officeart/2005/8/layout/orgChart1"/>
    <dgm:cxn modelId="{D6AAC181-B77B-40AB-B52C-F2BB9B90A61C}" type="presParOf" srcId="{FA792C95-BC56-40FB-9E97-38A7C643689E}" destId="{770BCF1F-C62F-4C43-8DE1-82BFB535B4F6}" srcOrd="0" destOrd="0" presId="urn:microsoft.com/office/officeart/2005/8/layout/orgChart1"/>
    <dgm:cxn modelId="{F1A3D381-1B6E-4B0D-853A-84E51BC33201}" type="presParOf" srcId="{FA792C95-BC56-40FB-9E97-38A7C643689E}" destId="{4D7D1132-63C5-42F5-9B29-365333E3ACC9}" srcOrd="1" destOrd="0" presId="urn:microsoft.com/office/officeart/2005/8/layout/orgChart1"/>
    <dgm:cxn modelId="{20AFDAB3-C687-4D79-A612-DFD709836E0A}" type="presParOf" srcId="{4D7D1132-63C5-42F5-9B29-365333E3ACC9}" destId="{D2533BAC-26C3-40FD-A57B-052A91306EEC}" srcOrd="0" destOrd="0" presId="urn:microsoft.com/office/officeart/2005/8/layout/orgChart1"/>
    <dgm:cxn modelId="{E8A032BB-BA7B-4F76-971A-41E4423A6757}" type="presParOf" srcId="{D2533BAC-26C3-40FD-A57B-052A91306EEC}" destId="{FE195895-787E-4CA7-9AB7-7B1E5E5EEBCA}" srcOrd="0" destOrd="0" presId="urn:microsoft.com/office/officeart/2005/8/layout/orgChart1"/>
    <dgm:cxn modelId="{C940B3CF-6BB7-4E42-951A-C4FCBC915938}" type="presParOf" srcId="{D2533BAC-26C3-40FD-A57B-052A91306EEC}" destId="{7159CD5F-25DA-4C4E-AD21-6C43534AB748}" srcOrd="1" destOrd="0" presId="urn:microsoft.com/office/officeart/2005/8/layout/orgChart1"/>
    <dgm:cxn modelId="{24251886-F40E-4960-B3F6-F53663E327A6}" type="presParOf" srcId="{4D7D1132-63C5-42F5-9B29-365333E3ACC9}" destId="{AA1B69B7-DED4-46D0-9F08-E8900D8CEB8C}" srcOrd="1" destOrd="0" presId="urn:microsoft.com/office/officeart/2005/8/layout/orgChart1"/>
    <dgm:cxn modelId="{387B4777-07A2-446B-8736-3D15B9952BB6}" type="presParOf" srcId="{AA1B69B7-DED4-46D0-9F08-E8900D8CEB8C}" destId="{71A26DD3-1A70-4F2D-83A0-80B8B07955C6}" srcOrd="0" destOrd="0" presId="urn:microsoft.com/office/officeart/2005/8/layout/orgChart1"/>
    <dgm:cxn modelId="{163660C0-CE66-4D9D-A6BF-417AEB28026B}" type="presParOf" srcId="{AA1B69B7-DED4-46D0-9F08-E8900D8CEB8C}" destId="{B7D71E82-D9A4-4AEA-9F08-08764F9B7C20}" srcOrd="1" destOrd="0" presId="urn:microsoft.com/office/officeart/2005/8/layout/orgChart1"/>
    <dgm:cxn modelId="{7E15066E-34E6-4162-9232-D2AF3236E81B}" type="presParOf" srcId="{B7D71E82-D9A4-4AEA-9F08-08764F9B7C20}" destId="{5C4E6481-36E5-4707-B9E0-5BBCBD7DC78A}" srcOrd="0" destOrd="0" presId="urn:microsoft.com/office/officeart/2005/8/layout/orgChart1"/>
    <dgm:cxn modelId="{7B17D697-D01C-412A-89FA-7B6472CD32E4}" type="presParOf" srcId="{5C4E6481-36E5-4707-B9E0-5BBCBD7DC78A}" destId="{1FA65DFE-78C0-4E95-883A-B3A23CFFAE19}" srcOrd="0" destOrd="0" presId="urn:microsoft.com/office/officeart/2005/8/layout/orgChart1"/>
    <dgm:cxn modelId="{04290F09-C0B4-440F-9206-A48B2341A7FE}" type="presParOf" srcId="{5C4E6481-36E5-4707-B9E0-5BBCBD7DC78A}" destId="{2BD21BB5-FF01-4529-B1AE-9FA47571F860}" srcOrd="1" destOrd="0" presId="urn:microsoft.com/office/officeart/2005/8/layout/orgChart1"/>
    <dgm:cxn modelId="{96363A70-B0A9-47A9-990B-1803CDC6A9B9}" type="presParOf" srcId="{B7D71E82-D9A4-4AEA-9F08-08764F9B7C20}" destId="{4C9DDB7B-64E6-478C-8AE8-3F61C4DB8796}" srcOrd="1" destOrd="0" presId="urn:microsoft.com/office/officeart/2005/8/layout/orgChart1"/>
    <dgm:cxn modelId="{E9A613AD-69D2-46C0-933E-ECD12AACB170}" type="presParOf" srcId="{B7D71E82-D9A4-4AEA-9F08-08764F9B7C20}" destId="{78E7F079-EE59-4B39-B94E-FB6817DABB9F}" srcOrd="2" destOrd="0" presId="urn:microsoft.com/office/officeart/2005/8/layout/orgChart1"/>
    <dgm:cxn modelId="{C1DBE9E4-4723-4A5F-9FE4-18CB29A04B69}" type="presParOf" srcId="{AA1B69B7-DED4-46D0-9F08-E8900D8CEB8C}" destId="{4F743DA9-B264-4CFB-89AD-B4942B7B9329}" srcOrd="2" destOrd="0" presId="urn:microsoft.com/office/officeart/2005/8/layout/orgChart1"/>
    <dgm:cxn modelId="{B33BA188-9FA9-4CFC-B589-A5AD7132FC67}" type="presParOf" srcId="{AA1B69B7-DED4-46D0-9F08-E8900D8CEB8C}" destId="{6572349C-681F-40C8-96E0-20F308ABD357}" srcOrd="3" destOrd="0" presId="urn:microsoft.com/office/officeart/2005/8/layout/orgChart1"/>
    <dgm:cxn modelId="{006A105D-0E16-4C73-A751-6802D390FB67}" type="presParOf" srcId="{6572349C-681F-40C8-96E0-20F308ABD357}" destId="{DC504FAA-353F-41CE-88BD-7DBC86AD4DB1}" srcOrd="0" destOrd="0" presId="urn:microsoft.com/office/officeart/2005/8/layout/orgChart1"/>
    <dgm:cxn modelId="{824BFB60-D582-4817-8653-B25B10755104}" type="presParOf" srcId="{DC504FAA-353F-41CE-88BD-7DBC86AD4DB1}" destId="{B1C14812-C421-4E91-B70F-6618961A0D8F}" srcOrd="0" destOrd="0" presId="urn:microsoft.com/office/officeart/2005/8/layout/orgChart1"/>
    <dgm:cxn modelId="{39FBC6E9-E7BE-4BC9-B396-A022AFC276D8}" type="presParOf" srcId="{DC504FAA-353F-41CE-88BD-7DBC86AD4DB1}" destId="{6FAA6BC7-91C3-48EF-8402-8A777C0DCA65}" srcOrd="1" destOrd="0" presId="urn:microsoft.com/office/officeart/2005/8/layout/orgChart1"/>
    <dgm:cxn modelId="{14DA4334-4B94-425E-9030-670131DBC531}" type="presParOf" srcId="{6572349C-681F-40C8-96E0-20F308ABD357}" destId="{6DC58844-2BEC-4108-A0FB-FF5D75CC19E7}" srcOrd="1" destOrd="0" presId="urn:microsoft.com/office/officeart/2005/8/layout/orgChart1"/>
    <dgm:cxn modelId="{355E1BD9-5C61-40CB-97D6-EB33700781E7}" type="presParOf" srcId="{6572349C-681F-40C8-96E0-20F308ABD357}" destId="{87232409-F67E-4D34-989E-5973908DB366}" srcOrd="2" destOrd="0" presId="urn:microsoft.com/office/officeart/2005/8/layout/orgChart1"/>
    <dgm:cxn modelId="{4C3D062E-3499-41B5-903A-41CB3A331731}" type="presParOf" srcId="{AA1B69B7-DED4-46D0-9F08-E8900D8CEB8C}" destId="{A23DF1CE-E9DC-46DA-A6A8-B9B8A9E3D097}" srcOrd="4" destOrd="0" presId="urn:microsoft.com/office/officeart/2005/8/layout/orgChart1"/>
    <dgm:cxn modelId="{1F1E9F1B-D8AD-4277-A179-EF2850806CD8}" type="presParOf" srcId="{AA1B69B7-DED4-46D0-9F08-E8900D8CEB8C}" destId="{BA877697-9FEA-42FC-B92A-5012389E42D2}" srcOrd="5" destOrd="0" presId="urn:microsoft.com/office/officeart/2005/8/layout/orgChart1"/>
    <dgm:cxn modelId="{6D77B3E4-754B-4707-9421-DDD90B4E63FE}" type="presParOf" srcId="{BA877697-9FEA-42FC-B92A-5012389E42D2}" destId="{9215A7DB-C808-416C-B507-3EA8F3183BF5}" srcOrd="0" destOrd="0" presId="urn:microsoft.com/office/officeart/2005/8/layout/orgChart1"/>
    <dgm:cxn modelId="{E29E8F35-A496-4DD9-BBA7-CE6201E47BD4}" type="presParOf" srcId="{9215A7DB-C808-416C-B507-3EA8F3183BF5}" destId="{AAEB87BD-B7A2-4526-AF5B-2ACECB687E0F}" srcOrd="0" destOrd="0" presId="urn:microsoft.com/office/officeart/2005/8/layout/orgChart1"/>
    <dgm:cxn modelId="{329600EF-1D35-4D2F-AEBF-7651C4945951}" type="presParOf" srcId="{9215A7DB-C808-416C-B507-3EA8F3183BF5}" destId="{3F9738F8-BE6E-40BB-9AE2-54B0747ACE58}" srcOrd="1" destOrd="0" presId="urn:microsoft.com/office/officeart/2005/8/layout/orgChart1"/>
    <dgm:cxn modelId="{175F4DB0-1F35-460E-A5F4-A794708FD2DD}" type="presParOf" srcId="{BA877697-9FEA-42FC-B92A-5012389E42D2}" destId="{CF3076D0-2C20-4CE3-A07D-AC7F6DFA6E28}" srcOrd="1" destOrd="0" presId="urn:microsoft.com/office/officeart/2005/8/layout/orgChart1"/>
    <dgm:cxn modelId="{644EAC8A-2ED2-4B5E-800B-7E6A9B4B2773}" type="presParOf" srcId="{BA877697-9FEA-42FC-B92A-5012389E42D2}" destId="{6C3B0749-D0F6-47A5-8D5D-61D66850E1F1}" srcOrd="2" destOrd="0" presId="urn:microsoft.com/office/officeart/2005/8/layout/orgChart1"/>
    <dgm:cxn modelId="{27CC46D0-C219-4953-9005-0524DCDE70BE}" type="presParOf" srcId="{AA1B69B7-DED4-46D0-9F08-E8900D8CEB8C}" destId="{CF46A6E1-18D3-4AF0-BC56-231F0BF48FCC}" srcOrd="6" destOrd="0" presId="urn:microsoft.com/office/officeart/2005/8/layout/orgChart1"/>
    <dgm:cxn modelId="{E5E18EAD-BB97-4D01-AB45-496FFDFDC55F}" type="presParOf" srcId="{AA1B69B7-DED4-46D0-9F08-E8900D8CEB8C}" destId="{FB7ABD0D-0613-4D77-A2F5-BE1639645123}" srcOrd="7" destOrd="0" presId="urn:microsoft.com/office/officeart/2005/8/layout/orgChart1"/>
    <dgm:cxn modelId="{43E2A7A3-C2CB-4695-ACC8-71A7528D816F}" type="presParOf" srcId="{FB7ABD0D-0613-4D77-A2F5-BE1639645123}" destId="{F0632DB9-EBD8-4ACB-B9CB-2B7A8DC36DCC}" srcOrd="0" destOrd="0" presId="urn:microsoft.com/office/officeart/2005/8/layout/orgChart1"/>
    <dgm:cxn modelId="{5EEAD35F-5822-4E28-9471-651C82BB8645}" type="presParOf" srcId="{F0632DB9-EBD8-4ACB-B9CB-2B7A8DC36DCC}" destId="{3A92E7D9-7D77-466F-B9C6-4B031C48E44F}" srcOrd="0" destOrd="0" presId="urn:microsoft.com/office/officeart/2005/8/layout/orgChart1"/>
    <dgm:cxn modelId="{200AD66F-5481-4D6E-8A9F-D6C551E4D79A}" type="presParOf" srcId="{F0632DB9-EBD8-4ACB-B9CB-2B7A8DC36DCC}" destId="{3F5DE13B-03CA-4F50-BBB3-2E06840BB796}" srcOrd="1" destOrd="0" presId="urn:microsoft.com/office/officeart/2005/8/layout/orgChart1"/>
    <dgm:cxn modelId="{13502167-CB43-4071-8A51-7492F996F4D3}" type="presParOf" srcId="{FB7ABD0D-0613-4D77-A2F5-BE1639645123}" destId="{D41FA7E9-7537-4139-8699-B08704C3A233}" srcOrd="1" destOrd="0" presId="urn:microsoft.com/office/officeart/2005/8/layout/orgChart1"/>
    <dgm:cxn modelId="{021EA110-6179-45B4-9860-9FE0E3875DC7}" type="presParOf" srcId="{FB7ABD0D-0613-4D77-A2F5-BE1639645123}" destId="{A8127D54-F1D3-4BBC-9723-DC929D49E636}" srcOrd="2" destOrd="0" presId="urn:microsoft.com/office/officeart/2005/8/layout/orgChart1"/>
    <dgm:cxn modelId="{93F50961-BECE-4B26-A243-5FEF7067C251}" type="presParOf" srcId="{AA1B69B7-DED4-46D0-9F08-E8900D8CEB8C}" destId="{3BEC76FA-7ECA-46CE-87EA-D9C2485DFBC3}" srcOrd="8" destOrd="0" presId="urn:microsoft.com/office/officeart/2005/8/layout/orgChart1"/>
    <dgm:cxn modelId="{BE95261E-F935-4032-AE6F-4A5CA36272E3}" type="presParOf" srcId="{AA1B69B7-DED4-46D0-9F08-E8900D8CEB8C}" destId="{7617AF24-7F68-40AE-B5B4-4E583AE06CDC}" srcOrd="9" destOrd="0" presId="urn:microsoft.com/office/officeart/2005/8/layout/orgChart1"/>
    <dgm:cxn modelId="{B2CD6234-2D15-4330-ABB8-B99E41B76A53}" type="presParOf" srcId="{7617AF24-7F68-40AE-B5B4-4E583AE06CDC}" destId="{03C0BEC1-F0AD-4002-87FD-6371FE11ABF9}" srcOrd="0" destOrd="0" presId="urn:microsoft.com/office/officeart/2005/8/layout/orgChart1"/>
    <dgm:cxn modelId="{7AA5320D-B000-4906-A25F-55AC878C483F}" type="presParOf" srcId="{03C0BEC1-F0AD-4002-87FD-6371FE11ABF9}" destId="{4F9A4B67-1DA0-4839-BB20-42303B3909C1}" srcOrd="0" destOrd="0" presId="urn:microsoft.com/office/officeart/2005/8/layout/orgChart1"/>
    <dgm:cxn modelId="{66764480-F928-4DD5-9397-18565D221E2E}" type="presParOf" srcId="{03C0BEC1-F0AD-4002-87FD-6371FE11ABF9}" destId="{0D62076F-890B-4F57-A095-7EE308587823}" srcOrd="1" destOrd="0" presId="urn:microsoft.com/office/officeart/2005/8/layout/orgChart1"/>
    <dgm:cxn modelId="{346CA1C4-9FD3-4C52-A1AB-9B9FD8B3ACCD}" type="presParOf" srcId="{7617AF24-7F68-40AE-B5B4-4E583AE06CDC}" destId="{20211647-C2B2-421C-83A1-662AE28234EC}" srcOrd="1" destOrd="0" presId="urn:microsoft.com/office/officeart/2005/8/layout/orgChart1"/>
    <dgm:cxn modelId="{B4F98376-C1D9-444D-8981-68BF6A67905E}" type="presParOf" srcId="{7617AF24-7F68-40AE-B5B4-4E583AE06CDC}" destId="{6097FBCD-637F-42CC-8FB7-B184A4E6F08B}" srcOrd="2" destOrd="0" presId="urn:microsoft.com/office/officeart/2005/8/layout/orgChart1"/>
    <dgm:cxn modelId="{AB6E11F6-0D03-431C-BDBB-B730212BBE0D}" type="presParOf" srcId="{AA1B69B7-DED4-46D0-9F08-E8900D8CEB8C}" destId="{C36CD508-1EC1-4984-B76A-21CB3015EBDF}" srcOrd="10" destOrd="0" presId="urn:microsoft.com/office/officeart/2005/8/layout/orgChart1"/>
    <dgm:cxn modelId="{0A3380ED-0D5A-4357-BD26-88E83514784B}" type="presParOf" srcId="{AA1B69B7-DED4-46D0-9F08-E8900D8CEB8C}" destId="{575E817D-8E51-4877-B316-47C3DA84173D}" srcOrd="11" destOrd="0" presId="urn:microsoft.com/office/officeart/2005/8/layout/orgChart1"/>
    <dgm:cxn modelId="{3A287059-C7B9-44DA-870F-993FCC1F626B}" type="presParOf" srcId="{575E817D-8E51-4877-B316-47C3DA84173D}" destId="{69320D76-7B5D-4F3B-BBC1-5D18C4695426}" srcOrd="0" destOrd="0" presId="urn:microsoft.com/office/officeart/2005/8/layout/orgChart1"/>
    <dgm:cxn modelId="{35B173A3-D209-4FD8-9C78-BF1FB2C0383F}" type="presParOf" srcId="{69320D76-7B5D-4F3B-BBC1-5D18C4695426}" destId="{034FB5FE-A199-4F1B-BAC1-6B567CE468D8}" srcOrd="0" destOrd="0" presId="urn:microsoft.com/office/officeart/2005/8/layout/orgChart1"/>
    <dgm:cxn modelId="{840220EA-2C15-4A20-9F7A-2CB67841F841}" type="presParOf" srcId="{69320D76-7B5D-4F3B-BBC1-5D18C4695426}" destId="{71157149-1C9E-41A3-9FF5-082F5CE7946E}" srcOrd="1" destOrd="0" presId="urn:microsoft.com/office/officeart/2005/8/layout/orgChart1"/>
    <dgm:cxn modelId="{616F37FF-7273-4B1C-A226-B236D15672ED}" type="presParOf" srcId="{575E817D-8E51-4877-B316-47C3DA84173D}" destId="{0D88E969-DCB3-4402-A0FB-EDBF83033C66}" srcOrd="1" destOrd="0" presId="urn:microsoft.com/office/officeart/2005/8/layout/orgChart1"/>
    <dgm:cxn modelId="{CEB1AA3B-48D9-45E5-99DF-0DF70289676F}" type="presParOf" srcId="{575E817D-8E51-4877-B316-47C3DA84173D}" destId="{E9B75830-4054-41B3-81D1-390B2D589310}" srcOrd="2" destOrd="0" presId="urn:microsoft.com/office/officeart/2005/8/layout/orgChart1"/>
    <dgm:cxn modelId="{105A5895-5599-4079-B1F1-20EA4E9EA64E}" type="presParOf" srcId="{AA1B69B7-DED4-46D0-9F08-E8900D8CEB8C}" destId="{038BDA50-3E7C-44E8-BC2F-9A217CAB087C}" srcOrd="12" destOrd="0" presId="urn:microsoft.com/office/officeart/2005/8/layout/orgChart1"/>
    <dgm:cxn modelId="{4C2CBA63-8EFC-44BC-93C1-BF8579E930C9}" type="presParOf" srcId="{AA1B69B7-DED4-46D0-9F08-E8900D8CEB8C}" destId="{BE1754C1-0587-4C48-8AEA-B7D5E0F1841E}" srcOrd="13" destOrd="0" presId="urn:microsoft.com/office/officeart/2005/8/layout/orgChart1"/>
    <dgm:cxn modelId="{174B8DF4-D9C6-4867-86F3-849362F1334A}" type="presParOf" srcId="{BE1754C1-0587-4C48-8AEA-B7D5E0F1841E}" destId="{F44150BC-6056-4FA6-8FCE-AD4604E14B86}" srcOrd="0" destOrd="0" presId="urn:microsoft.com/office/officeart/2005/8/layout/orgChart1"/>
    <dgm:cxn modelId="{22F2B1E1-DF78-4138-B6F8-9EFE1579AC3B}" type="presParOf" srcId="{F44150BC-6056-4FA6-8FCE-AD4604E14B86}" destId="{1528DDE1-0B6D-41E4-97F2-22C57A19EB1A}" srcOrd="0" destOrd="0" presId="urn:microsoft.com/office/officeart/2005/8/layout/orgChart1"/>
    <dgm:cxn modelId="{0572EF3C-F13A-4BF4-84CA-C763A425EC62}" type="presParOf" srcId="{F44150BC-6056-4FA6-8FCE-AD4604E14B86}" destId="{F2FA5833-7B71-419E-B5E9-17B3CEE08A63}" srcOrd="1" destOrd="0" presId="urn:microsoft.com/office/officeart/2005/8/layout/orgChart1"/>
    <dgm:cxn modelId="{3DD8A871-EB90-4069-864B-8EAEFF2A16E5}" type="presParOf" srcId="{BE1754C1-0587-4C48-8AEA-B7D5E0F1841E}" destId="{092D8E9D-4460-4E37-9C7B-11F73088404E}" srcOrd="1" destOrd="0" presId="urn:microsoft.com/office/officeart/2005/8/layout/orgChart1"/>
    <dgm:cxn modelId="{01BB84DF-4731-47A8-BFDD-DA8E8D3BFFFF}" type="presParOf" srcId="{BE1754C1-0587-4C48-8AEA-B7D5E0F1841E}" destId="{21289B4E-07B2-4F41-A24E-E7E3287F447B}" srcOrd="2" destOrd="0" presId="urn:microsoft.com/office/officeart/2005/8/layout/orgChart1"/>
    <dgm:cxn modelId="{E6449EE8-2696-48AD-B271-8C0E94AFB66A}" type="presParOf" srcId="{AA1B69B7-DED4-46D0-9F08-E8900D8CEB8C}" destId="{B234A959-5D14-4EF3-8267-BAA1BE04C104}" srcOrd="14" destOrd="0" presId="urn:microsoft.com/office/officeart/2005/8/layout/orgChart1"/>
    <dgm:cxn modelId="{C884B94B-1DCB-49DF-97BF-6B4928866B6A}" type="presParOf" srcId="{AA1B69B7-DED4-46D0-9F08-E8900D8CEB8C}" destId="{377279DC-FA46-41D5-9415-CDBD4C9ED829}" srcOrd="15" destOrd="0" presId="urn:microsoft.com/office/officeart/2005/8/layout/orgChart1"/>
    <dgm:cxn modelId="{80C1BE81-4A86-4E65-9EAD-35AB670D0465}" type="presParOf" srcId="{377279DC-FA46-41D5-9415-CDBD4C9ED829}" destId="{F16EF1BB-75D0-4D8D-9007-C40BDAF3A329}" srcOrd="0" destOrd="0" presId="urn:microsoft.com/office/officeart/2005/8/layout/orgChart1"/>
    <dgm:cxn modelId="{5F250209-EA98-4AFC-93B1-7C0980DED984}" type="presParOf" srcId="{F16EF1BB-75D0-4D8D-9007-C40BDAF3A329}" destId="{0DBC8ED4-D68F-4F9B-A7DD-63B0E8416705}" srcOrd="0" destOrd="0" presId="urn:microsoft.com/office/officeart/2005/8/layout/orgChart1"/>
    <dgm:cxn modelId="{28D5E1D2-0063-4665-87EE-3DC0596F18CC}" type="presParOf" srcId="{F16EF1BB-75D0-4D8D-9007-C40BDAF3A329}" destId="{DF135F0C-49C7-40C3-B16B-1BEEB0DBB47E}" srcOrd="1" destOrd="0" presId="urn:microsoft.com/office/officeart/2005/8/layout/orgChart1"/>
    <dgm:cxn modelId="{EF5B2E6E-7642-4FC0-BC6D-A1BEA272CA30}" type="presParOf" srcId="{377279DC-FA46-41D5-9415-CDBD4C9ED829}" destId="{56609A3D-0B95-4DBD-B093-145960F885F6}" srcOrd="1" destOrd="0" presId="urn:microsoft.com/office/officeart/2005/8/layout/orgChart1"/>
    <dgm:cxn modelId="{8E293E9D-0C44-4695-B4B9-C332AC2B3CD8}" type="presParOf" srcId="{377279DC-FA46-41D5-9415-CDBD4C9ED829}" destId="{AD0EA158-C706-4C59-85E8-13CDF535DEE5}" srcOrd="2" destOrd="0" presId="urn:microsoft.com/office/officeart/2005/8/layout/orgChart1"/>
    <dgm:cxn modelId="{C8985332-87BE-4DA6-99F5-E84DA70C2281}" type="presParOf" srcId="{AA1B69B7-DED4-46D0-9F08-E8900D8CEB8C}" destId="{3E52BE75-D94B-4C9A-8FE0-44983D0CE365}" srcOrd="16" destOrd="0" presId="urn:microsoft.com/office/officeart/2005/8/layout/orgChart1"/>
    <dgm:cxn modelId="{5B540E8F-3EAC-4239-81AA-8D3CF4D8C547}" type="presParOf" srcId="{AA1B69B7-DED4-46D0-9F08-E8900D8CEB8C}" destId="{E5BA9DCD-8651-4F3A-9A7F-BAD7FDCCDAFF}" srcOrd="17" destOrd="0" presId="urn:microsoft.com/office/officeart/2005/8/layout/orgChart1"/>
    <dgm:cxn modelId="{E9CDD631-D248-42B3-9AFA-20E992435015}" type="presParOf" srcId="{E5BA9DCD-8651-4F3A-9A7F-BAD7FDCCDAFF}" destId="{CBFF0BE8-F2DC-4F08-B33D-7FFF4C8973E4}" srcOrd="0" destOrd="0" presId="urn:microsoft.com/office/officeart/2005/8/layout/orgChart1"/>
    <dgm:cxn modelId="{6DC7DB7C-B9F8-4371-A756-9B9FA00C5B5E}" type="presParOf" srcId="{CBFF0BE8-F2DC-4F08-B33D-7FFF4C8973E4}" destId="{4DAE6BB3-5368-4492-8B21-BBC97E921B7B}" srcOrd="0" destOrd="0" presId="urn:microsoft.com/office/officeart/2005/8/layout/orgChart1"/>
    <dgm:cxn modelId="{6D67DB36-6B48-4F69-A9C2-6629282A24C4}" type="presParOf" srcId="{CBFF0BE8-F2DC-4F08-B33D-7FFF4C8973E4}" destId="{732735EF-B0C9-479F-B986-E09A7D0CBC1B}" srcOrd="1" destOrd="0" presId="urn:microsoft.com/office/officeart/2005/8/layout/orgChart1"/>
    <dgm:cxn modelId="{51D68CD4-C788-45C7-87D2-62683D76694D}" type="presParOf" srcId="{E5BA9DCD-8651-4F3A-9A7F-BAD7FDCCDAFF}" destId="{F9B57129-80D0-4210-8919-B98687F12DCB}" srcOrd="1" destOrd="0" presId="urn:microsoft.com/office/officeart/2005/8/layout/orgChart1"/>
    <dgm:cxn modelId="{A0A23368-A97B-427D-863B-5FA146351332}" type="presParOf" srcId="{E5BA9DCD-8651-4F3A-9A7F-BAD7FDCCDAFF}" destId="{30FA2D5D-6F65-4575-9179-0AAA530FBC03}" srcOrd="2" destOrd="0" presId="urn:microsoft.com/office/officeart/2005/8/layout/orgChart1"/>
    <dgm:cxn modelId="{836AB828-81B9-4CA4-AB91-B61A4C5DCB37}" type="presParOf" srcId="{AA1B69B7-DED4-46D0-9F08-E8900D8CEB8C}" destId="{4B71E098-428C-4D83-8F58-26785E7989DB}" srcOrd="18" destOrd="0" presId="urn:microsoft.com/office/officeart/2005/8/layout/orgChart1"/>
    <dgm:cxn modelId="{E0C9DD46-9AE3-4F2F-B976-EBB1E1D0C086}" type="presParOf" srcId="{AA1B69B7-DED4-46D0-9F08-E8900D8CEB8C}" destId="{8E879FE9-4368-47BF-9195-34C5C38EFBBA}" srcOrd="19" destOrd="0" presId="urn:microsoft.com/office/officeart/2005/8/layout/orgChart1"/>
    <dgm:cxn modelId="{A15116F4-83D9-4786-9CC1-DCD3D01F5C95}" type="presParOf" srcId="{8E879FE9-4368-47BF-9195-34C5C38EFBBA}" destId="{B1BE3FAB-0524-4A36-A3BC-2C909F191CCB}" srcOrd="0" destOrd="0" presId="urn:microsoft.com/office/officeart/2005/8/layout/orgChart1"/>
    <dgm:cxn modelId="{6ABCCB71-669C-4BD2-B6A3-5789DAD9B995}" type="presParOf" srcId="{B1BE3FAB-0524-4A36-A3BC-2C909F191CCB}" destId="{A7CC6D80-B55A-4ED5-BD8B-2DF4C668073B}" srcOrd="0" destOrd="0" presId="urn:microsoft.com/office/officeart/2005/8/layout/orgChart1"/>
    <dgm:cxn modelId="{1A6590B8-FF76-4D6E-97DD-187E103C9AE8}" type="presParOf" srcId="{B1BE3FAB-0524-4A36-A3BC-2C909F191CCB}" destId="{7FDE2EC5-6B21-484B-A792-F2047C9A9059}" srcOrd="1" destOrd="0" presId="urn:microsoft.com/office/officeart/2005/8/layout/orgChart1"/>
    <dgm:cxn modelId="{EE460746-406B-4965-99E9-AA5CD918C542}" type="presParOf" srcId="{8E879FE9-4368-47BF-9195-34C5C38EFBBA}" destId="{32D66E09-97D6-4750-ADAA-459B45A1992E}" srcOrd="1" destOrd="0" presId="urn:microsoft.com/office/officeart/2005/8/layout/orgChart1"/>
    <dgm:cxn modelId="{43BBF910-40E1-4746-8F7D-E4A816E10905}" type="presParOf" srcId="{8E879FE9-4368-47BF-9195-34C5C38EFBBA}" destId="{0F1B9EA5-FAD2-444C-8052-54E27AB3844C}" srcOrd="2" destOrd="0" presId="urn:microsoft.com/office/officeart/2005/8/layout/orgChart1"/>
    <dgm:cxn modelId="{171E4093-52E1-453E-B27E-56D584A4CEDE}" type="presParOf" srcId="{AA1B69B7-DED4-46D0-9F08-E8900D8CEB8C}" destId="{B8CBACAC-AAEE-470A-9A22-3FE1EF762F19}" srcOrd="20" destOrd="0" presId="urn:microsoft.com/office/officeart/2005/8/layout/orgChart1"/>
    <dgm:cxn modelId="{205E2D55-D731-4AFB-B96E-3DE0C9D442A9}" type="presParOf" srcId="{AA1B69B7-DED4-46D0-9F08-E8900D8CEB8C}" destId="{CCAAB83B-F618-4D5A-B627-9374132F3FAC}" srcOrd="21" destOrd="0" presId="urn:microsoft.com/office/officeart/2005/8/layout/orgChart1"/>
    <dgm:cxn modelId="{338EAE22-462A-4B3A-9714-E9CBA06525FF}" type="presParOf" srcId="{CCAAB83B-F618-4D5A-B627-9374132F3FAC}" destId="{D7A3FFF2-1B5F-4237-8C7F-2432E6D7BB21}" srcOrd="0" destOrd="0" presId="urn:microsoft.com/office/officeart/2005/8/layout/orgChart1"/>
    <dgm:cxn modelId="{436ADDB2-D02C-4BC8-86C0-A4FEEEE1D19C}" type="presParOf" srcId="{D7A3FFF2-1B5F-4237-8C7F-2432E6D7BB21}" destId="{ECDC90AA-1195-44FC-9E16-32D7EE191E65}" srcOrd="0" destOrd="0" presId="urn:microsoft.com/office/officeart/2005/8/layout/orgChart1"/>
    <dgm:cxn modelId="{B1DBF5D1-0C9D-4CA0-849A-249C113E4475}" type="presParOf" srcId="{D7A3FFF2-1B5F-4237-8C7F-2432E6D7BB21}" destId="{2CA73C49-FA78-4210-9B64-9BCDAF4D0D9D}" srcOrd="1" destOrd="0" presId="urn:microsoft.com/office/officeart/2005/8/layout/orgChart1"/>
    <dgm:cxn modelId="{F92BF885-2C21-44AD-A97C-F1218ED930EB}" type="presParOf" srcId="{CCAAB83B-F618-4D5A-B627-9374132F3FAC}" destId="{20E21056-120D-46C4-B92E-38B25DAF028C}" srcOrd="1" destOrd="0" presId="urn:microsoft.com/office/officeart/2005/8/layout/orgChart1"/>
    <dgm:cxn modelId="{D54B23B6-E4A3-4447-8E13-9B869696A7ED}" type="presParOf" srcId="{CCAAB83B-F618-4D5A-B627-9374132F3FAC}" destId="{76B39248-42A6-486D-AB5D-8C9E2D40B9D5}" srcOrd="2" destOrd="0" presId="urn:microsoft.com/office/officeart/2005/8/layout/orgChart1"/>
    <dgm:cxn modelId="{C77B6A9D-BD99-4C63-B6E8-7FC70FB51E83}" type="presParOf" srcId="{AA1B69B7-DED4-46D0-9F08-E8900D8CEB8C}" destId="{56E361C6-2FD0-4A2A-ADAB-1E7884548B6D}" srcOrd="22" destOrd="0" presId="urn:microsoft.com/office/officeart/2005/8/layout/orgChart1"/>
    <dgm:cxn modelId="{296CE57E-5AF5-440A-9554-A4DC1E723756}" type="presParOf" srcId="{AA1B69B7-DED4-46D0-9F08-E8900D8CEB8C}" destId="{1168C084-CE44-4226-BF11-C0B829470AC0}" srcOrd="23" destOrd="0" presId="urn:microsoft.com/office/officeart/2005/8/layout/orgChart1"/>
    <dgm:cxn modelId="{3DDF5669-0BA5-4F02-BBA4-6D0E0924AECE}" type="presParOf" srcId="{1168C084-CE44-4226-BF11-C0B829470AC0}" destId="{0EB8D9F9-BE5A-4340-9B81-4BF444B4AF1F}" srcOrd="0" destOrd="0" presId="urn:microsoft.com/office/officeart/2005/8/layout/orgChart1"/>
    <dgm:cxn modelId="{F41100C3-67C8-491A-93AA-E1A2301DE5A3}" type="presParOf" srcId="{0EB8D9F9-BE5A-4340-9B81-4BF444B4AF1F}" destId="{C5AA7649-7BFC-465F-BA0D-5A2D2266ED9C}" srcOrd="0" destOrd="0" presId="urn:microsoft.com/office/officeart/2005/8/layout/orgChart1"/>
    <dgm:cxn modelId="{B548C18D-CFE2-4438-B79E-4E1152AE3BA7}" type="presParOf" srcId="{0EB8D9F9-BE5A-4340-9B81-4BF444B4AF1F}" destId="{D8B243B7-C011-4E42-9AB5-4B0E8FE3CFD4}" srcOrd="1" destOrd="0" presId="urn:microsoft.com/office/officeart/2005/8/layout/orgChart1"/>
    <dgm:cxn modelId="{6EA18729-7007-496D-987D-DBECE6040CFA}" type="presParOf" srcId="{1168C084-CE44-4226-BF11-C0B829470AC0}" destId="{7CAB660E-8544-44B9-963B-75E49E4A06CB}" srcOrd="1" destOrd="0" presId="urn:microsoft.com/office/officeart/2005/8/layout/orgChart1"/>
    <dgm:cxn modelId="{589CC024-2329-4C3B-8432-10C7F884FE71}" type="presParOf" srcId="{1168C084-CE44-4226-BF11-C0B829470AC0}" destId="{F1076E91-B13F-4F24-985B-C84C85135D22}" srcOrd="2" destOrd="0" presId="urn:microsoft.com/office/officeart/2005/8/layout/orgChart1"/>
    <dgm:cxn modelId="{6EAEACFE-FA73-4605-840C-7571E7050514}" type="presParOf" srcId="{AA1B69B7-DED4-46D0-9F08-E8900D8CEB8C}" destId="{67EC9A92-4F4C-4AFD-9685-7867352D6B29}" srcOrd="24" destOrd="0" presId="urn:microsoft.com/office/officeart/2005/8/layout/orgChart1"/>
    <dgm:cxn modelId="{85214B7C-92A8-4A3E-B4EB-6C982FFFD7A0}" type="presParOf" srcId="{AA1B69B7-DED4-46D0-9F08-E8900D8CEB8C}" destId="{1C1CDE42-CFAE-4FD2-8829-836E4B41F683}" srcOrd="25" destOrd="0" presId="urn:microsoft.com/office/officeart/2005/8/layout/orgChart1"/>
    <dgm:cxn modelId="{9804F644-B596-4A7F-8167-F1B65FCE71B2}" type="presParOf" srcId="{1C1CDE42-CFAE-4FD2-8829-836E4B41F683}" destId="{893C695D-E0E1-47B6-ADD2-E601FD3BA96B}" srcOrd="0" destOrd="0" presId="urn:microsoft.com/office/officeart/2005/8/layout/orgChart1"/>
    <dgm:cxn modelId="{020431F7-6E6F-46CB-9995-BB8E0E188A4E}" type="presParOf" srcId="{893C695D-E0E1-47B6-ADD2-E601FD3BA96B}" destId="{3E36BE3B-9B5F-49A6-823B-D590D9978FAA}" srcOrd="0" destOrd="0" presId="urn:microsoft.com/office/officeart/2005/8/layout/orgChart1"/>
    <dgm:cxn modelId="{F503EA13-4FEA-43B9-87AD-4E1BC6AF6B92}" type="presParOf" srcId="{893C695D-E0E1-47B6-ADD2-E601FD3BA96B}" destId="{3667F55B-5E1F-43D7-ABB6-804C3FE6E6C7}" srcOrd="1" destOrd="0" presId="urn:microsoft.com/office/officeart/2005/8/layout/orgChart1"/>
    <dgm:cxn modelId="{824EDC89-C923-4030-95E6-7ED5AE80A238}" type="presParOf" srcId="{1C1CDE42-CFAE-4FD2-8829-836E4B41F683}" destId="{E015C24E-B731-4939-A096-28ACF39EE9C1}" srcOrd="1" destOrd="0" presId="urn:microsoft.com/office/officeart/2005/8/layout/orgChart1"/>
    <dgm:cxn modelId="{6ED0B11C-E3E1-4130-AA45-878E3F252D9C}" type="presParOf" srcId="{1C1CDE42-CFAE-4FD2-8829-836E4B41F683}" destId="{7FF7FF51-C783-4592-ACD9-4CC328AC1CA6}" srcOrd="2" destOrd="0" presId="urn:microsoft.com/office/officeart/2005/8/layout/orgChart1"/>
    <dgm:cxn modelId="{BAE0C36D-D9D1-4196-8B04-FF126BA04941}" type="presParOf" srcId="{4D7D1132-63C5-42F5-9B29-365333E3ACC9}" destId="{91A14951-BF3E-4876-B522-76DD1214FBE0}" srcOrd="2" destOrd="0" presId="urn:microsoft.com/office/officeart/2005/8/layout/orgChart1"/>
    <dgm:cxn modelId="{7CEB63BD-176E-440B-838B-0290C113C41D}" type="presParOf" srcId="{676F8153-4596-49B5-90E4-CFA3DD881EE3}" destId="{6E87CEA2-4AF2-452F-8121-DCDD91D0D2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687C3-BFBB-4818-B1B6-8EF8F10EF3CD}">
      <dsp:nvSpPr>
        <dsp:cNvPr id="0" name=""/>
        <dsp:cNvSpPr/>
      </dsp:nvSpPr>
      <dsp:spPr>
        <a:xfrm>
          <a:off x="6630357" y="1312974"/>
          <a:ext cx="91440" cy="321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830"/>
              </a:lnTo>
              <a:lnTo>
                <a:pt x="119181" y="3218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DFE7C-3493-4273-A142-63F3808856E3}">
      <dsp:nvSpPr>
        <dsp:cNvPr id="0" name=""/>
        <dsp:cNvSpPr/>
      </dsp:nvSpPr>
      <dsp:spPr>
        <a:xfrm>
          <a:off x="6556896" y="1312974"/>
          <a:ext cx="91440" cy="321830"/>
        </a:xfrm>
        <a:custGeom>
          <a:avLst/>
          <a:gdLst/>
          <a:ahLst/>
          <a:cxnLst/>
          <a:rect l="0" t="0" r="0" b="0"/>
          <a:pathLst>
            <a:path>
              <a:moveTo>
                <a:pt x="119181" y="0"/>
              </a:moveTo>
              <a:lnTo>
                <a:pt x="119181" y="321830"/>
              </a:lnTo>
              <a:lnTo>
                <a:pt x="45720" y="3218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E4D0B-5F8F-4DCF-922E-1C9079F4E89B}">
      <dsp:nvSpPr>
        <dsp:cNvPr id="0" name=""/>
        <dsp:cNvSpPr/>
      </dsp:nvSpPr>
      <dsp:spPr>
        <a:xfrm>
          <a:off x="10336027" y="2306451"/>
          <a:ext cx="846554" cy="146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61"/>
              </a:lnTo>
              <a:lnTo>
                <a:pt x="846554" y="73461"/>
              </a:lnTo>
              <a:lnTo>
                <a:pt x="846554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C4EB6-C5A3-4E4D-ADAF-9303E19C2613}">
      <dsp:nvSpPr>
        <dsp:cNvPr id="0" name=""/>
        <dsp:cNvSpPr/>
      </dsp:nvSpPr>
      <dsp:spPr>
        <a:xfrm>
          <a:off x="10056174" y="2803190"/>
          <a:ext cx="104944" cy="181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2046"/>
              </a:lnTo>
              <a:lnTo>
                <a:pt x="104944" y="181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8E0D1-9641-4289-B954-B75D4645EBF8}">
      <dsp:nvSpPr>
        <dsp:cNvPr id="0" name=""/>
        <dsp:cNvSpPr/>
      </dsp:nvSpPr>
      <dsp:spPr>
        <a:xfrm>
          <a:off x="10231082" y="3796667"/>
          <a:ext cx="104944" cy="3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104944" y="3218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5D953-0CB8-4917-AC2E-2206F33C718A}">
      <dsp:nvSpPr>
        <dsp:cNvPr id="0" name=""/>
        <dsp:cNvSpPr/>
      </dsp:nvSpPr>
      <dsp:spPr>
        <a:xfrm>
          <a:off x="10056174" y="2803190"/>
          <a:ext cx="104944" cy="818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569"/>
              </a:lnTo>
              <a:lnTo>
                <a:pt x="104944" y="81856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2B2EF-989B-4C01-B7C4-5A4954DE37E2}">
      <dsp:nvSpPr>
        <dsp:cNvPr id="0" name=""/>
        <dsp:cNvSpPr/>
      </dsp:nvSpPr>
      <dsp:spPr>
        <a:xfrm>
          <a:off x="10056174" y="2803190"/>
          <a:ext cx="104944" cy="3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104944" y="3218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C94A3-2FCA-442F-889E-AD7A71B85459}">
      <dsp:nvSpPr>
        <dsp:cNvPr id="0" name=""/>
        <dsp:cNvSpPr/>
      </dsp:nvSpPr>
      <dsp:spPr>
        <a:xfrm>
          <a:off x="10290307" y="2306451"/>
          <a:ext cx="91440" cy="146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87FD9-E108-4C45-BE27-6C1D46137AF8}">
      <dsp:nvSpPr>
        <dsp:cNvPr id="0" name=""/>
        <dsp:cNvSpPr/>
      </dsp:nvSpPr>
      <dsp:spPr>
        <a:xfrm>
          <a:off x="9209619" y="2803190"/>
          <a:ext cx="104944" cy="3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104944" y="3218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9D8AE-2DC4-419C-9873-9ECC7B5F50EA}">
      <dsp:nvSpPr>
        <dsp:cNvPr id="0" name=""/>
        <dsp:cNvSpPr/>
      </dsp:nvSpPr>
      <dsp:spPr>
        <a:xfrm>
          <a:off x="9489472" y="2306451"/>
          <a:ext cx="846554" cy="146922"/>
        </a:xfrm>
        <a:custGeom>
          <a:avLst/>
          <a:gdLst/>
          <a:ahLst/>
          <a:cxnLst/>
          <a:rect l="0" t="0" r="0" b="0"/>
          <a:pathLst>
            <a:path>
              <a:moveTo>
                <a:pt x="846554" y="0"/>
              </a:moveTo>
              <a:lnTo>
                <a:pt x="846554" y="73461"/>
              </a:lnTo>
              <a:lnTo>
                <a:pt x="0" y="73461"/>
              </a:lnTo>
              <a:lnTo>
                <a:pt x="0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113A5-F9A5-437C-BDD5-D112CEBB8793}">
      <dsp:nvSpPr>
        <dsp:cNvPr id="0" name=""/>
        <dsp:cNvSpPr/>
      </dsp:nvSpPr>
      <dsp:spPr>
        <a:xfrm>
          <a:off x="6676077" y="1312974"/>
          <a:ext cx="3659949" cy="64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200"/>
              </a:lnTo>
              <a:lnTo>
                <a:pt x="3659949" y="570200"/>
              </a:lnTo>
              <a:lnTo>
                <a:pt x="3659949" y="6436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87134-10E2-4C2B-8A64-7B9A32B118B7}">
      <dsp:nvSpPr>
        <dsp:cNvPr id="0" name=""/>
        <dsp:cNvSpPr/>
      </dsp:nvSpPr>
      <dsp:spPr>
        <a:xfrm>
          <a:off x="8363065" y="2803190"/>
          <a:ext cx="104944" cy="181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2046"/>
              </a:lnTo>
              <a:lnTo>
                <a:pt x="104944" y="181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0FC69-AFC8-4408-9C30-4141B698A70E}">
      <dsp:nvSpPr>
        <dsp:cNvPr id="0" name=""/>
        <dsp:cNvSpPr/>
      </dsp:nvSpPr>
      <dsp:spPr>
        <a:xfrm>
          <a:off x="8363065" y="2803190"/>
          <a:ext cx="104944" cy="1315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307"/>
              </a:lnTo>
              <a:lnTo>
                <a:pt x="104944" y="13153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090BC-2EF4-4F12-A979-588E4FFC4962}">
      <dsp:nvSpPr>
        <dsp:cNvPr id="0" name=""/>
        <dsp:cNvSpPr/>
      </dsp:nvSpPr>
      <dsp:spPr>
        <a:xfrm>
          <a:off x="8363065" y="2803190"/>
          <a:ext cx="104944" cy="818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569"/>
              </a:lnTo>
              <a:lnTo>
                <a:pt x="104944" y="81856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F1F56-5A3F-49DA-9788-5047F7D60D10}">
      <dsp:nvSpPr>
        <dsp:cNvPr id="0" name=""/>
        <dsp:cNvSpPr/>
      </dsp:nvSpPr>
      <dsp:spPr>
        <a:xfrm>
          <a:off x="8363065" y="2803190"/>
          <a:ext cx="104944" cy="3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104944" y="3218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347FC-074A-428F-8E85-D5C9FEEACB10}">
      <dsp:nvSpPr>
        <dsp:cNvPr id="0" name=""/>
        <dsp:cNvSpPr/>
      </dsp:nvSpPr>
      <dsp:spPr>
        <a:xfrm>
          <a:off x="7373086" y="2306451"/>
          <a:ext cx="1269831" cy="146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61"/>
              </a:lnTo>
              <a:lnTo>
                <a:pt x="1269831" y="73461"/>
              </a:lnTo>
              <a:lnTo>
                <a:pt x="1269831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95CF4-767D-4434-8933-72120A01EA51}">
      <dsp:nvSpPr>
        <dsp:cNvPr id="0" name=""/>
        <dsp:cNvSpPr/>
      </dsp:nvSpPr>
      <dsp:spPr>
        <a:xfrm>
          <a:off x="7516510" y="2803190"/>
          <a:ext cx="104944" cy="1315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307"/>
              </a:lnTo>
              <a:lnTo>
                <a:pt x="104944" y="13153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0E46D-F5E7-4CF8-9813-52AA3F07B9C2}">
      <dsp:nvSpPr>
        <dsp:cNvPr id="0" name=""/>
        <dsp:cNvSpPr/>
      </dsp:nvSpPr>
      <dsp:spPr>
        <a:xfrm>
          <a:off x="7516510" y="2803190"/>
          <a:ext cx="104944" cy="818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569"/>
              </a:lnTo>
              <a:lnTo>
                <a:pt x="104944" y="81856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FD57B-A9E3-42DE-89FB-35F592BDFE37}">
      <dsp:nvSpPr>
        <dsp:cNvPr id="0" name=""/>
        <dsp:cNvSpPr/>
      </dsp:nvSpPr>
      <dsp:spPr>
        <a:xfrm>
          <a:off x="7516510" y="2803190"/>
          <a:ext cx="104944" cy="3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104944" y="3218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94738-7F1B-4939-98CE-8AEBFA9F73BC}">
      <dsp:nvSpPr>
        <dsp:cNvPr id="0" name=""/>
        <dsp:cNvSpPr/>
      </dsp:nvSpPr>
      <dsp:spPr>
        <a:xfrm>
          <a:off x="7373086" y="2306451"/>
          <a:ext cx="423277" cy="146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61"/>
              </a:lnTo>
              <a:lnTo>
                <a:pt x="423277" y="73461"/>
              </a:lnTo>
              <a:lnTo>
                <a:pt x="423277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CA54A-D7C6-43A4-AC80-CE86C6F0A47F}">
      <dsp:nvSpPr>
        <dsp:cNvPr id="0" name=""/>
        <dsp:cNvSpPr/>
      </dsp:nvSpPr>
      <dsp:spPr>
        <a:xfrm>
          <a:off x="6669956" y="2803190"/>
          <a:ext cx="104944" cy="3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104944" y="3218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4FFB3-834A-4D4A-8461-0DDE61EE3B1C}">
      <dsp:nvSpPr>
        <dsp:cNvPr id="0" name=""/>
        <dsp:cNvSpPr/>
      </dsp:nvSpPr>
      <dsp:spPr>
        <a:xfrm>
          <a:off x="6949808" y="2306451"/>
          <a:ext cx="423277" cy="146922"/>
        </a:xfrm>
        <a:custGeom>
          <a:avLst/>
          <a:gdLst/>
          <a:ahLst/>
          <a:cxnLst/>
          <a:rect l="0" t="0" r="0" b="0"/>
          <a:pathLst>
            <a:path>
              <a:moveTo>
                <a:pt x="423277" y="0"/>
              </a:moveTo>
              <a:lnTo>
                <a:pt x="423277" y="73461"/>
              </a:lnTo>
              <a:lnTo>
                <a:pt x="0" y="73461"/>
              </a:lnTo>
              <a:lnTo>
                <a:pt x="0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0DFE4-2814-4BE5-A89B-434071B649ED}">
      <dsp:nvSpPr>
        <dsp:cNvPr id="0" name=""/>
        <dsp:cNvSpPr/>
      </dsp:nvSpPr>
      <dsp:spPr>
        <a:xfrm>
          <a:off x="5823401" y="2803190"/>
          <a:ext cx="110289" cy="3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110289" y="3218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C2563-429B-406F-AB09-A557EE20A47E}">
      <dsp:nvSpPr>
        <dsp:cNvPr id="0" name=""/>
        <dsp:cNvSpPr/>
      </dsp:nvSpPr>
      <dsp:spPr>
        <a:xfrm>
          <a:off x="6103254" y="2306451"/>
          <a:ext cx="1269831" cy="146922"/>
        </a:xfrm>
        <a:custGeom>
          <a:avLst/>
          <a:gdLst/>
          <a:ahLst/>
          <a:cxnLst/>
          <a:rect l="0" t="0" r="0" b="0"/>
          <a:pathLst>
            <a:path>
              <a:moveTo>
                <a:pt x="1269831" y="0"/>
              </a:moveTo>
              <a:lnTo>
                <a:pt x="1269831" y="73461"/>
              </a:lnTo>
              <a:lnTo>
                <a:pt x="0" y="73461"/>
              </a:lnTo>
              <a:lnTo>
                <a:pt x="0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5079C-D89A-464E-A411-F0318FB84CF1}">
      <dsp:nvSpPr>
        <dsp:cNvPr id="0" name=""/>
        <dsp:cNvSpPr/>
      </dsp:nvSpPr>
      <dsp:spPr>
        <a:xfrm>
          <a:off x="6676077" y="1312974"/>
          <a:ext cx="697008" cy="64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200"/>
              </a:lnTo>
              <a:lnTo>
                <a:pt x="697008" y="570200"/>
              </a:lnTo>
              <a:lnTo>
                <a:pt x="697008" y="6436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72E2F-3126-437F-980E-0443BB5743D5}">
      <dsp:nvSpPr>
        <dsp:cNvPr id="0" name=""/>
        <dsp:cNvSpPr/>
      </dsp:nvSpPr>
      <dsp:spPr>
        <a:xfrm>
          <a:off x="3016128" y="2306451"/>
          <a:ext cx="2240571" cy="146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61"/>
              </a:lnTo>
              <a:lnTo>
                <a:pt x="2240571" y="73461"/>
              </a:lnTo>
              <a:lnTo>
                <a:pt x="2240571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7CC4D-BFA5-44E5-B3BF-21DD02731FA9}">
      <dsp:nvSpPr>
        <dsp:cNvPr id="0" name=""/>
        <dsp:cNvSpPr/>
      </dsp:nvSpPr>
      <dsp:spPr>
        <a:xfrm>
          <a:off x="3016128" y="2306451"/>
          <a:ext cx="1394016" cy="146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61"/>
              </a:lnTo>
              <a:lnTo>
                <a:pt x="1394016" y="73461"/>
              </a:lnTo>
              <a:lnTo>
                <a:pt x="1394016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A73AED-CA27-4F28-B6E2-8F2406BE80B6}">
      <dsp:nvSpPr>
        <dsp:cNvPr id="0" name=""/>
        <dsp:cNvSpPr/>
      </dsp:nvSpPr>
      <dsp:spPr>
        <a:xfrm>
          <a:off x="3016128" y="2306451"/>
          <a:ext cx="547461" cy="146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61"/>
              </a:lnTo>
              <a:lnTo>
                <a:pt x="547461" y="73461"/>
              </a:lnTo>
              <a:lnTo>
                <a:pt x="547461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AB07D-FF32-419A-9F51-242171CB46CD}">
      <dsp:nvSpPr>
        <dsp:cNvPr id="0" name=""/>
        <dsp:cNvSpPr/>
      </dsp:nvSpPr>
      <dsp:spPr>
        <a:xfrm>
          <a:off x="2437183" y="2803190"/>
          <a:ext cx="104944" cy="3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104944" y="3218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651C4-DFEE-48DF-8ABC-E1179BE521C2}">
      <dsp:nvSpPr>
        <dsp:cNvPr id="0" name=""/>
        <dsp:cNvSpPr/>
      </dsp:nvSpPr>
      <dsp:spPr>
        <a:xfrm>
          <a:off x="2717035" y="2306451"/>
          <a:ext cx="299092" cy="146922"/>
        </a:xfrm>
        <a:custGeom>
          <a:avLst/>
          <a:gdLst/>
          <a:ahLst/>
          <a:cxnLst/>
          <a:rect l="0" t="0" r="0" b="0"/>
          <a:pathLst>
            <a:path>
              <a:moveTo>
                <a:pt x="299092" y="0"/>
              </a:moveTo>
              <a:lnTo>
                <a:pt x="299092" y="73461"/>
              </a:lnTo>
              <a:lnTo>
                <a:pt x="0" y="73461"/>
              </a:lnTo>
              <a:lnTo>
                <a:pt x="0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85E92-767D-4740-8C1F-986BD2223E21}">
      <dsp:nvSpPr>
        <dsp:cNvPr id="0" name=""/>
        <dsp:cNvSpPr/>
      </dsp:nvSpPr>
      <dsp:spPr>
        <a:xfrm>
          <a:off x="1590628" y="2803190"/>
          <a:ext cx="104944" cy="3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104944" y="3218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3F7F6-E8F3-4188-AB07-AB89AFE472EC}">
      <dsp:nvSpPr>
        <dsp:cNvPr id="0" name=""/>
        <dsp:cNvSpPr/>
      </dsp:nvSpPr>
      <dsp:spPr>
        <a:xfrm>
          <a:off x="1870481" y="2306451"/>
          <a:ext cx="1145647" cy="146922"/>
        </a:xfrm>
        <a:custGeom>
          <a:avLst/>
          <a:gdLst/>
          <a:ahLst/>
          <a:cxnLst/>
          <a:rect l="0" t="0" r="0" b="0"/>
          <a:pathLst>
            <a:path>
              <a:moveTo>
                <a:pt x="1145647" y="0"/>
              </a:moveTo>
              <a:lnTo>
                <a:pt x="1145647" y="73461"/>
              </a:lnTo>
              <a:lnTo>
                <a:pt x="0" y="73461"/>
              </a:lnTo>
              <a:lnTo>
                <a:pt x="0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40702-3C8C-4452-858A-E8691A31A5BD}">
      <dsp:nvSpPr>
        <dsp:cNvPr id="0" name=""/>
        <dsp:cNvSpPr/>
      </dsp:nvSpPr>
      <dsp:spPr>
        <a:xfrm>
          <a:off x="775557" y="2803190"/>
          <a:ext cx="423277" cy="146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61"/>
              </a:lnTo>
              <a:lnTo>
                <a:pt x="423277" y="73461"/>
              </a:lnTo>
              <a:lnTo>
                <a:pt x="423277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B825E-B6E8-41FA-A9AC-456CA8BD00F4}">
      <dsp:nvSpPr>
        <dsp:cNvPr id="0" name=""/>
        <dsp:cNvSpPr/>
      </dsp:nvSpPr>
      <dsp:spPr>
        <a:xfrm>
          <a:off x="72427" y="3299928"/>
          <a:ext cx="104944" cy="3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104944" y="3218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1508C-7F52-4DE3-A8F8-7D58A042ED8C}">
      <dsp:nvSpPr>
        <dsp:cNvPr id="0" name=""/>
        <dsp:cNvSpPr/>
      </dsp:nvSpPr>
      <dsp:spPr>
        <a:xfrm>
          <a:off x="352280" y="2803190"/>
          <a:ext cx="423277" cy="146922"/>
        </a:xfrm>
        <a:custGeom>
          <a:avLst/>
          <a:gdLst/>
          <a:ahLst/>
          <a:cxnLst/>
          <a:rect l="0" t="0" r="0" b="0"/>
          <a:pathLst>
            <a:path>
              <a:moveTo>
                <a:pt x="423277" y="0"/>
              </a:moveTo>
              <a:lnTo>
                <a:pt x="423277" y="73461"/>
              </a:lnTo>
              <a:lnTo>
                <a:pt x="0" y="73461"/>
              </a:lnTo>
              <a:lnTo>
                <a:pt x="0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BBBD4-0CCC-4DF6-96C7-D7E30D84DB6D}">
      <dsp:nvSpPr>
        <dsp:cNvPr id="0" name=""/>
        <dsp:cNvSpPr/>
      </dsp:nvSpPr>
      <dsp:spPr>
        <a:xfrm>
          <a:off x="775557" y="2306451"/>
          <a:ext cx="2240571" cy="146922"/>
        </a:xfrm>
        <a:custGeom>
          <a:avLst/>
          <a:gdLst/>
          <a:ahLst/>
          <a:cxnLst/>
          <a:rect l="0" t="0" r="0" b="0"/>
          <a:pathLst>
            <a:path>
              <a:moveTo>
                <a:pt x="2240571" y="0"/>
              </a:moveTo>
              <a:lnTo>
                <a:pt x="2240571" y="73461"/>
              </a:lnTo>
              <a:lnTo>
                <a:pt x="0" y="73461"/>
              </a:lnTo>
              <a:lnTo>
                <a:pt x="0" y="146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1902C-B098-4DC0-AB23-1444CAF79C8B}">
      <dsp:nvSpPr>
        <dsp:cNvPr id="0" name=""/>
        <dsp:cNvSpPr/>
      </dsp:nvSpPr>
      <dsp:spPr>
        <a:xfrm>
          <a:off x="3016128" y="1312974"/>
          <a:ext cx="3659949" cy="643661"/>
        </a:xfrm>
        <a:custGeom>
          <a:avLst/>
          <a:gdLst/>
          <a:ahLst/>
          <a:cxnLst/>
          <a:rect l="0" t="0" r="0" b="0"/>
          <a:pathLst>
            <a:path>
              <a:moveTo>
                <a:pt x="3659949" y="0"/>
              </a:moveTo>
              <a:lnTo>
                <a:pt x="3659949" y="570200"/>
              </a:lnTo>
              <a:lnTo>
                <a:pt x="0" y="570200"/>
              </a:lnTo>
              <a:lnTo>
                <a:pt x="0" y="6436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396D3-3168-4336-A6C7-D971F3315200}">
      <dsp:nvSpPr>
        <dsp:cNvPr id="0" name=""/>
        <dsp:cNvSpPr/>
      </dsp:nvSpPr>
      <dsp:spPr>
        <a:xfrm>
          <a:off x="6326261" y="963158"/>
          <a:ext cx="699631" cy="349815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Director of Public Health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6326261" y="963158"/>
        <a:ext cx="699631" cy="349815"/>
      </dsp:txXfrm>
    </dsp:sp>
    <dsp:sp modelId="{471E0FC7-AD8E-40C5-93F0-08457313C4E6}">
      <dsp:nvSpPr>
        <dsp:cNvPr id="0" name=""/>
        <dsp:cNvSpPr/>
      </dsp:nvSpPr>
      <dsp:spPr>
        <a:xfrm>
          <a:off x="2666312" y="1956635"/>
          <a:ext cx="699631" cy="349815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Assistant Director (Consultant) in Public Health</a:t>
          </a:r>
        </a:p>
      </dsp:txBody>
      <dsp:txXfrm>
        <a:off x="2666312" y="1956635"/>
        <a:ext cx="699631" cy="349815"/>
      </dsp:txXfrm>
    </dsp:sp>
    <dsp:sp modelId="{381AD06E-97B8-49CD-AC24-A5C55003119A}">
      <dsp:nvSpPr>
        <dsp:cNvPr id="0" name=""/>
        <dsp:cNvSpPr/>
      </dsp:nvSpPr>
      <dsp:spPr>
        <a:xfrm>
          <a:off x="425741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Head of Public Health (Healthy Child Service) </a:t>
          </a:r>
        </a:p>
      </dsp:txBody>
      <dsp:txXfrm>
        <a:off x="425741" y="2453374"/>
        <a:ext cx="699631" cy="349815"/>
      </dsp:txXfrm>
    </dsp:sp>
    <dsp:sp modelId="{D894B7A7-C7FE-4A59-8C36-CC435E796E9E}">
      <dsp:nvSpPr>
        <dsp:cNvPr id="0" name=""/>
        <dsp:cNvSpPr/>
      </dsp:nvSpPr>
      <dsp:spPr>
        <a:xfrm>
          <a:off x="2464" y="2950112"/>
          <a:ext cx="699631" cy="349815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Programme Manager (HCS)</a:t>
          </a:r>
        </a:p>
      </dsp:txBody>
      <dsp:txXfrm>
        <a:off x="2464" y="2950112"/>
        <a:ext cx="699631" cy="349815"/>
      </dsp:txXfrm>
    </dsp:sp>
    <dsp:sp modelId="{3DA997EA-81EF-487F-A404-9AC5E9876342}">
      <dsp:nvSpPr>
        <dsp:cNvPr id="0" name=""/>
        <dsp:cNvSpPr/>
      </dsp:nvSpPr>
      <dsp:spPr>
        <a:xfrm>
          <a:off x="177372" y="3446851"/>
          <a:ext cx="699631" cy="349815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HCS Business Support Apprentice </a:t>
          </a:r>
        </a:p>
      </dsp:txBody>
      <dsp:txXfrm>
        <a:off x="177372" y="3446851"/>
        <a:ext cx="699631" cy="349815"/>
      </dsp:txXfrm>
    </dsp:sp>
    <dsp:sp modelId="{5FB7C6A0-97CA-4775-B21B-C1DA4A7795E2}">
      <dsp:nvSpPr>
        <dsp:cNvPr id="0" name=""/>
        <dsp:cNvSpPr/>
      </dsp:nvSpPr>
      <dsp:spPr>
        <a:xfrm>
          <a:off x="849018" y="2950112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Healthy Child Service (separate structure)</a:t>
          </a:r>
        </a:p>
      </dsp:txBody>
      <dsp:txXfrm>
        <a:off x="849018" y="2950112"/>
        <a:ext cx="699631" cy="349815"/>
      </dsp:txXfrm>
    </dsp:sp>
    <dsp:sp modelId="{052708BA-507C-4CD5-A895-F3E17A19F84E}">
      <dsp:nvSpPr>
        <dsp:cNvPr id="0" name=""/>
        <dsp:cNvSpPr/>
      </dsp:nvSpPr>
      <dsp:spPr>
        <a:xfrm>
          <a:off x="1520665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Specialist Practitioner Advanced</a:t>
          </a:r>
        </a:p>
      </dsp:txBody>
      <dsp:txXfrm>
        <a:off x="1520665" y="2453374"/>
        <a:ext cx="699631" cy="349815"/>
      </dsp:txXfrm>
    </dsp:sp>
    <dsp:sp modelId="{F9E75DD9-4FA5-4677-94EE-47B0657F03D5}">
      <dsp:nvSpPr>
        <dsp:cNvPr id="0" name=""/>
        <dsp:cNvSpPr/>
      </dsp:nvSpPr>
      <dsp:spPr>
        <a:xfrm>
          <a:off x="1695573" y="2950112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Improvement Officer</a:t>
          </a:r>
        </a:p>
      </dsp:txBody>
      <dsp:txXfrm>
        <a:off x="1695573" y="2950112"/>
        <a:ext cx="699631" cy="349815"/>
      </dsp:txXfrm>
    </dsp:sp>
    <dsp:sp modelId="{BFEF175B-4E4E-4E27-A259-260D85D1451F}">
      <dsp:nvSpPr>
        <dsp:cNvPr id="0" name=""/>
        <dsp:cNvSpPr/>
      </dsp:nvSpPr>
      <dsp:spPr>
        <a:xfrm>
          <a:off x="2367219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Specialist Practitioner Advanced</a:t>
          </a:r>
        </a:p>
      </dsp:txBody>
      <dsp:txXfrm>
        <a:off x="2367219" y="2453374"/>
        <a:ext cx="699631" cy="349815"/>
      </dsp:txXfrm>
    </dsp:sp>
    <dsp:sp modelId="{D2E3CCF3-7C3C-439B-AEC0-1C8A414A3164}">
      <dsp:nvSpPr>
        <dsp:cNvPr id="0" name=""/>
        <dsp:cNvSpPr/>
      </dsp:nvSpPr>
      <dsp:spPr>
        <a:xfrm>
          <a:off x="2542127" y="2950112"/>
          <a:ext cx="699631" cy="349815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Improvement Officer</a:t>
          </a:r>
        </a:p>
      </dsp:txBody>
      <dsp:txXfrm>
        <a:off x="2542127" y="2950112"/>
        <a:ext cx="699631" cy="349815"/>
      </dsp:txXfrm>
    </dsp:sp>
    <dsp:sp modelId="{6B5D37E6-7DF3-44C4-81EE-91EE127DAFA9}">
      <dsp:nvSpPr>
        <dsp:cNvPr id="0" name=""/>
        <dsp:cNvSpPr/>
      </dsp:nvSpPr>
      <dsp:spPr>
        <a:xfrm>
          <a:off x="3213774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Specialist Practitioner Advanced</a:t>
          </a:r>
        </a:p>
      </dsp:txBody>
      <dsp:txXfrm>
        <a:off x="3213774" y="2453374"/>
        <a:ext cx="699631" cy="349815"/>
      </dsp:txXfrm>
    </dsp:sp>
    <dsp:sp modelId="{ED05A84C-B3BC-4D65-B56C-D7538C2DD3FB}">
      <dsp:nvSpPr>
        <dsp:cNvPr id="0" name=""/>
        <dsp:cNvSpPr/>
      </dsp:nvSpPr>
      <dsp:spPr>
        <a:xfrm>
          <a:off x="4060329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Specialist Practitioner Advanced</a:t>
          </a:r>
        </a:p>
      </dsp:txBody>
      <dsp:txXfrm>
        <a:off x="4060329" y="2453374"/>
        <a:ext cx="699631" cy="349815"/>
      </dsp:txXfrm>
    </dsp:sp>
    <dsp:sp modelId="{8EAB65EC-6870-4B71-BF32-8A585DAB1021}">
      <dsp:nvSpPr>
        <dsp:cNvPr id="0" name=""/>
        <dsp:cNvSpPr/>
      </dsp:nvSpPr>
      <dsp:spPr>
        <a:xfrm>
          <a:off x="4906883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Specialist Practitioner Advanced</a:t>
          </a:r>
        </a:p>
      </dsp:txBody>
      <dsp:txXfrm>
        <a:off x="4906883" y="2453374"/>
        <a:ext cx="699631" cy="349815"/>
      </dsp:txXfrm>
    </dsp:sp>
    <dsp:sp modelId="{EDB29502-7071-4125-A32D-B617329A6563}">
      <dsp:nvSpPr>
        <dsp:cNvPr id="0" name=""/>
        <dsp:cNvSpPr/>
      </dsp:nvSpPr>
      <dsp:spPr>
        <a:xfrm>
          <a:off x="7023270" y="1956635"/>
          <a:ext cx="699631" cy="349815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Nurse Consultant in Public Health</a:t>
          </a:r>
        </a:p>
      </dsp:txBody>
      <dsp:txXfrm>
        <a:off x="7023270" y="1956635"/>
        <a:ext cx="699631" cy="349815"/>
      </dsp:txXfrm>
    </dsp:sp>
    <dsp:sp modelId="{54CCE24B-EAA9-4003-A244-7A44C0395BD5}">
      <dsp:nvSpPr>
        <dsp:cNvPr id="0" name=""/>
        <dsp:cNvSpPr/>
      </dsp:nvSpPr>
      <dsp:spPr>
        <a:xfrm>
          <a:off x="5753438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Specialist Practitioner Advanced</a:t>
          </a:r>
        </a:p>
      </dsp:txBody>
      <dsp:txXfrm>
        <a:off x="5753438" y="2453374"/>
        <a:ext cx="699631" cy="349815"/>
      </dsp:txXfrm>
    </dsp:sp>
    <dsp:sp modelId="{C185E0BC-04EE-4271-AAE0-8BF4BB979118}">
      <dsp:nvSpPr>
        <dsp:cNvPr id="0" name=""/>
        <dsp:cNvSpPr/>
      </dsp:nvSpPr>
      <dsp:spPr>
        <a:xfrm>
          <a:off x="5933691" y="2950112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Improvement Officer</a:t>
          </a:r>
        </a:p>
      </dsp:txBody>
      <dsp:txXfrm>
        <a:off x="5933691" y="2950112"/>
        <a:ext cx="699631" cy="349815"/>
      </dsp:txXfrm>
    </dsp:sp>
    <dsp:sp modelId="{241081E4-5CD2-48DB-A1BC-8C41068822D4}">
      <dsp:nvSpPr>
        <dsp:cNvPr id="0" name=""/>
        <dsp:cNvSpPr/>
      </dsp:nvSpPr>
      <dsp:spPr>
        <a:xfrm>
          <a:off x="6599992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Specialist Practitioner Advanced</a:t>
          </a:r>
        </a:p>
      </dsp:txBody>
      <dsp:txXfrm>
        <a:off x="6599992" y="2453374"/>
        <a:ext cx="699631" cy="349815"/>
      </dsp:txXfrm>
    </dsp:sp>
    <dsp:sp modelId="{3199C891-A85A-4BE6-877C-364F78265AA1}">
      <dsp:nvSpPr>
        <dsp:cNvPr id="0" name=""/>
        <dsp:cNvSpPr/>
      </dsp:nvSpPr>
      <dsp:spPr>
        <a:xfrm>
          <a:off x="6774900" y="2950112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Public Health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Improvement Officer</a:t>
          </a:r>
          <a:endParaRPr lang="en-GB" sz="500" kern="1200" dirty="0"/>
        </a:p>
      </dsp:txBody>
      <dsp:txXfrm>
        <a:off x="6774900" y="2950112"/>
        <a:ext cx="699631" cy="349815"/>
      </dsp:txXfrm>
    </dsp:sp>
    <dsp:sp modelId="{D6173111-7E32-4125-8059-5D2D77CAA154}">
      <dsp:nvSpPr>
        <dsp:cNvPr id="0" name=""/>
        <dsp:cNvSpPr/>
      </dsp:nvSpPr>
      <dsp:spPr>
        <a:xfrm>
          <a:off x="7446547" y="2453374"/>
          <a:ext cx="699631" cy="349815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Lead Nurse for Safeguarding</a:t>
          </a:r>
        </a:p>
      </dsp:txBody>
      <dsp:txXfrm>
        <a:off x="7446547" y="2453374"/>
        <a:ext cx="699631" cy="349815"/>
      </dsp:txXfrm>
    </dsp:sp>
    <dsp:sp modelId="{6761AD1D-53BA-4CB4-90A5-28D3A0C946DF}">
      <dsp:nvSpPr>
        <dsp:cNvPr id="0" name=""/>
        <dsp:cNvSpPr/>
      </dsp:nvSpPr>
      <dsp:spPr>
        <a:xfrm>
          <a:off x="7621455" y="2950112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Safeguarding &amp; MASH Practitioner</a:t>
          </a:r>
        </a:p>
      </dsp:txBody>
      <dsp:txXfrm>
        <a:off x="7621455" y="2950112"/>
        <a:ext cx="699631" cy="349815"/>
      </dsp:txXfrm>
    </dsp:sp>
    <dsp:sp modelId="{AB07E280-C254-4DD1-A89A-FCEBABF0F112}">
      <dsp:nvSpPr>
        <dsp:cNvPr id="0" name=""/>
        <dsp:cNvSpPr/>
      </dsp:nvSpPr>
      <dsp:spPr>
        <a:xfrm>
          <a:off x="7621455" y="3446851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Safeguarding &amp; MASH Practitioner </a:t>
          </a:r>
        </a:p>
      </dsp:txBody>
      <dsp:txXfrm>
        <a:off x="7621455" y="3446851"/>
        <a:ext cx="699631" cy="349815"/>
      </dsp:txXfrm>
    </dsp:sp>
    <dsp:sp modelId="{3FB1C18C-FED7-4A45-A50C-C2DC33550F52}">
      <dsp:nvSpPr>
        <dsp:cNvPr id="0" name=""/>
        <dsp:cNvSpPr/>
      </dsp:nvSpPr>
      <dsp:spPr>
        <a:xfrm>
          <a:off x="7621455" y="3943590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Safeguarding &amp; MASH Practitioner </a:t>
          </a:r>
        </a:p>
      </dsp:txBody>
      <dsp:txXfrm>
        <a:off x="7621455" y="3943590"/>
        <a:ext cx="699631" cy="349815"/>
      </dsp:txXfrm>
    </dsp:sp>
    <dsp:sp modelId="{96859C39-3C02-4C9E-9CAD-E9B24422AF42}">
      <dsp:nvSpPr>
        <dsp:cNvPr id="0" name=""/>
        <dsp:cNvSpPr/>
      </dsp:nvSpPr>
      <dsp:spPr>
        <a:xfrm>
          <a:off x="8293102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Senior Public Health Technical Systems Development Officer</a:t>
          </a:r>
        </a:p>
      </dsp:txBody>
      <dsp:txXfrm>
        <a:off x="8293102" y="2453374"/>
        <a:ext cx="699631" cy="349815"/>
      </dsp:txXfrm>
    </dsp:sp>
    <dsp:sp modelId="{F358BA26-7712-4338-8C86-486DE7B3AF54}">
      <dsp:nvSpPr>
        <dsp:cNvPr id="0" name=""/>
        <dsp:cNvSpPr/>
      </dsp:nvSpPr>
      <dsp:spPr>
        <a:xfrm>
          <a:off x="8468010" y="2950112"/>
          <a:ext cx="699631" cy="34981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Public Health Project Development Officer &amp; Technical Support</a:t>
          </a:r>
        </a:p>
      </dsp:txBody>
      <dsp:txXfrm>
        <a:off x="8468010" y="2950112"/>
        <a:ext cx="699631" cy="349815"/>
      </dsp:txXfrm>
    </dsp:sp>
    <dsp:sp modelId="{55AC93E3-5E10-4240-A2C8-5A91CD3FB091}">
      <dsp:nvSpPr>
        <dsp:cNvPr id="0" name=""/>
        <dsp:cNvSpPr/>
      </dsp:nvSpPr>
      <dsp:spPr>
        <a:xfrm>
          <a:off x="8468010" y="3446851"/>
          <a:ext cx="699631" cy="349815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Public Health Technical Systems Officer</a:t>
          </a:r>
        </a:p>
      </dsp:txBody>
      <dsp:txXfrm>
        <a:off x="8468010" y="3446851"/>
        <a:ext cx="699631" cy="349815"/>
      </dsp:txXfrm>
    </dsp:sp>
    <dsp:sp modelId="{F4DB30CB-8677-4C2A-A06C-F0DB657592C2}">
      <dsp:nvSpPr>
        <dsp:cNvPr id="0" name=""/>
        <dsp:cNvSpPr/>
      </dsp:nvSpPr>
      <dsp:spPr>
        <a:xfrm>
          <a:off x="8468010" y="3943590"/>
          <a:ext cx="699631" cy="349815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Technical Systems Officer</a:t>
          </a:r>
        </a:p>
      </dsp:txBody>
      <dsp:txXfrm>
        <a:off x="8468010" y="3943590"/>
        <a:ext cx="699631" cy="349815"/>
      </dsp:txXfrm>
    </dsp:sp>
    <dsp:sp modelId="{150161CE-64E0-485D-A7EB-656DE684C79A}">
      <dsp:nvSpPr>
        <dsp:cNvPr id="0" name=""/>
        <dsp:cNvSpPr/>
      </dsp:nvSpPr>
      <dsp:spPr>
        <a:xfrm>
          <a:off x="8468010" y="4440328"/>
          <a:ext cx="699631" cy="349815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Technical Systems Officer</a:t>
          </a:r>
        </a:p>
      </dsp:txBody>
      <dsp:txXfrm>
        <a:off x="8468010" y="4440328"/>
        <a:ext cx="699631" cy="349815"/>
      </dsp:txXfrm>
    </dsp:sp>
    <dsp:sp modelId="{216D6BC0-5412-4180-9D03-3542E456DE79}">
      <dsp:nvSpPr>
        <dsp:cNvPr id="0" name=""/>
        <dsp:cNvSpPr/>
      </dsp:nvSpPr>
      <dsp:spPr>
        <a:xfrm>
          <a:off x="9986211" y="1956635"/>
          <a:ext cx="699631" cy="349815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Consultant in Public Health</a:t>
          </a:r>
        </a:p>
      </dsp:txBody>
      <dsp:txXfrm>
        <a:off x="9986211" y="1956635"/>
        <a:ext cx="699631" cy="349815"/>
      </dsp:txXfrm>
    </dsp:sp>
    <dsp:sp modelId="{C306264A-6ED7-46BE-BE42-4E267307E64C}">
      <dsp:nvSpPr>
        <dsp:cNvPr id="0" name=""/>
        <dsp:cNvSpPr/>
      </dsp:nvSpPr>
      <dsp:spPr>
        <a:xfrm>
          <a:off x="9139656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Specialist Practitioner Advanced</a:t>
          </a:r>
        </a:p>
      </dsp:txBody>
      <dsp:txXfrm>
        <a:off x="9139656" y="2453374"/>
        <a:ext cx="699631" cy="349815"/>
      </dsp:txXfrm>
    </dsp:sp>
    <dsp:sp modelId="{DA85F47E-D97E-4C52-815C-EE9507620AF5}">
      <dsp:nvSpPr>
        <dsp:cNvPr id="0" name=""/>
        <dsp:cNvSpPr/>
      </dsp:nvSpPr>
      <dsp:spPr>
        <a:xfrm>
          <a:off x="9314564" y="2950112"/>
          <a:ext cx="699631" cy="349815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Improvement Officer</a:t>
          </a:r>
        </a:p>
      </dsp:txBody>
      <dsp:txXfrm>
        <a:off x="9314564" y="2950112"/>
        <a:ext cx="699631" cy="349815"/>
      </dsp:txXfrm>
    </dsp:sp>
    <dsp:sp modelId="{B8E962F3-7CC0-4D7D-A19E-9588B10B0A56}">
      <dsp:nvSpPr>
        <dsp:cNvPr id="0" name=""/>
        <dsp:cNvSpPr/>
      </dsp:nvSpPr>
      <dsp:spPr>
        <a:xfrm>
          <a:off x="9986211" y="2453374"/>
          <a:ext cx="699631" cy="34981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Specialist Practitioner Advanced</a:t>
          </a:r>
        </a:p>
      </dsp:txBody>
      <dsp:txXfrm>
        <a:off x="9986211" y="2453374"/>
        <a:ext cx="699631" cy="349815"/>
      </dsp:txXfrm>
    </dsp:sp>
    <dsp:sp modelId="{46CBAC0F-26B2-4D5D-B56E-52F68505B3F6}">
      <dsp:nvSpPr>
        <dsp:cNvPr id="0" name=""/>
        <dsp:cNvSpPr/>
      </dsp:nvSpPr>
      <dsp:spPr>
        <a:xfrm>
          <a:off x="10161119" y="2950112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Public Health Improvement Officer</a:t>
          </a:r>
        </a:p>
      </dsp:txBody>
      <dsp:txXfrm>
        <a:off x="10161119" y="2950112"/>
        <a:ext cx="699631" cy="349815"/>
      </dsp:txXfrm>
    </dsp:sp>
    <dsp:sp modelId="{AC02AB0C-4862-4FD6-8631-2900101D3912}">
      <dsp:nvSpPr>
        <dsp:cNvPr id="0" name=""/>
        <dsp:cNvSpPr/>
      </dsp:nvSpPr>
      <dsp:spPr>
        <a:xfrm>
          <a:off x="10161119" y="3446851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Health Trainer Programme Manager</a:t>
          </a:r>
        </a:p>
      </dsp:txBody>
      <dsp:txXfrm>
        <a:off x="10161119" y="3446851"/>
        <a:ext cx="699631" cy="349815"/>
      </dsp:txXfrm>
    </dsp:sp>
    <dsp:sp modelId="{C9370E9D-DF34-4475-9CE1-9A52A16BDD37}">
      <dsp:nvSpPr>
        <dsp:cNvPr id="0" name=""/>
        <dsp:cNvSpPr/>
      </dsp:nvSpPr>
      <dsp:spPr>
        <a:xfrm>
          <a:off x="10336027" y="3943590"/>
          <a:ext cx="699631" cy="349815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Health Trainer Service (separate structure)</a:t>
          </a:r>
        </a:p>
      </dsp:txBody>
      <dsp:txXfrm>
        <a:off x="10336027" y="3943590"/>
        <a:ext cx="699631" cy="349815"/>
      </dsp:txXfrm>
    </dsp:sp>
    <dsp:sp modelId="{7039AEA5-ADB1-4980-B585-EF9D41EA41F0}">
      <dsp:nvSpPr>
        <dsp:cNvPr id="0" name=""/>
        <dsp:cNvSpPr/>
      </dsp:nvSpPr>
      <dsp:spPr>
        <a:xfrm>
          <a:off x="10161119" y="4440328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Public Health Apprentice Practitioner</a:t>
          </a:r>
          <a:br>
            <a:rPr lang="en-GB" sz="500" kern="1200" dirty="0"/>
          </a:br>
          <a:br>
            <a:rPr lang="en-GB" sz="500" kern="1200" dirty="0"/>
          </a:br>
          <a:endParaRPr lang="en-GB" sz="500" kern="1200" dirty="0"/>
        </a:p>
      </dsp:txBody>
      <dsp:txXfrm>
        <a:off x="10161119" y="4440328"/>
        <a:ext cx="699631" cy="349815"/>
      </dsp:txXfrm>
    </dsp:sp>
    <dsp:sp modelId="{0A5DBEA6-B959-4098-9E51-2F02BC6B313F}">
      <dsp:nvSpPr>
        <dsp:cNvPr id="0" name=""/>
        <dsp:cNvSpPr/>
      </dsp:nvSpPr>
      <dsp:spPr>
        <a:xfrm>
          <a:off x="10832765" y="2453374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Health &amp; Wellbeing Board Partnership Coordinator </a:t>
          </a:r>
        </a:p>
      </dsp:txBody>
      <dsp:txXfrm>
        <a:off x="10832765" y="2453374"/>
        <a:ext cx="699631" cy="349815"/>
      </dsp:txXfrm>
    </dsp:sp>
    <dsp:sp modelId="{07AB0060-62E2-4612-8A8C-DEC43B7CDEBB}">
      <dsp:nvSpPr>
        <dsp:cNvPr id="0" name=""/>
        <dsp:cNvSpPr/>
      </dsp:nvSpPr>
      <dsp:spPr>
        <a:xfrm>
          <a:off x="5902984" y="1459896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Executive Support Assistant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 dirty="0"/>
        </a:p>
      </dsp:txBody>
      <dsp:txXfrm>
        <a:off x="5902984" y="1459896"/>
        <a:ext cx="699631" cy="349815"/>
      </dsp:txXfrm>
    </dsp:sp>
    <dsp:sp modelId="{4395C582-D631-4B34-8FAA-33BF50AE907B}">
      <dsp:nvSpPr>
        <dsp:cNvPr id="0" name=""/>
        <dsp:cNvSpPr/>
      </dsp:nvSpPr>
      <dsp:spPr>
        <a:xfrm>
          <a:off x="6749539" y="1459896"/>
          <a:ext cx="699631" cy="349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Executive Support Assistant</a:t>
          </a:r>
        </a:p>
      </dsp:txBody>
      <dsp:txXfrm>
        <a:off x="6749539" y="1459896"/>
        <a:ext cx="699631" cy="349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C9A92-4F4C-4AFD-9685-7867352D6B29}">
      <dsp:nvSpPr>
        <dsp:cNvPr id="0" name=""/>
        <dsp:cNvSpPr/>
      </dsp:nvSpPr>
      <dsp:spPr>
        <a:xfrm>
          <a:off x="4057861" y="1142200"/>
          <a:ext cx="91440" cy="4000931"/>
        </a:xfrm>
        <a:custGeom>
          <a:avLst/>
          <a:gdLst/>
          <a:ahLst/>
          <a:cxnLst/>
          <a:rect l="0" t="0" r="0" b="0"/>
          <a:pathLst>
            <a:path>
              <a:moveTo>
                <a:pt x="110099" y="0"/>
              </a:moveTo>
              <a:lnTo>
                <a:pt x="110099" y="4000931"/>
              </a:lnTo>
              <a:lnTo>
                <a:pt x="45720" y="400093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361C6-2FD0-4A2A-ADAB-1E7884548B6D}">
      <dsp:nvSpPr>
        <dsp:cNvPr id="0" name=""/>
        <dsp:cNvSpPr/>
      </dsp:nvSpPr>
      <dsp:spPr>
        <a:xfrm>
          <a:off x="4167961" y="1142200"/>
          <a:ext cx="95023" cy="3314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4485"/>
              </a:lnTo>
              <a:lnTo>
                <a:pt x="95023" y="331448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BACAC-AAEE-470A-9A22-3FE1EF762F19}">
      <dsp:nvSpPr>
        <dsp:cNvPr id="0" name=""/>
        <dsp:cNvSpPr/>
      </dsp:nvSpPr>
      <dsp:spPr>
        <a:xfrm>
          <a:off x="4036803" y="1142200"/>
          <a:ext cx="91440" cy="3432030"/>
        </a:xfrm>
        <a:custGeom>
          <a:avLst/>
          <a:gdLst/>
          <a:ahLst/>
          <a:cxnLst/>
          <a:rect l="0" t="0" r="0" b="0"/>
          <a:pathLst>
            <a:path>
              <a:moveTo>
                <a:pt x="131158" y="0"/>
              </a:moveTo>
              <a:lnTo>
                <a:pt x="131158" y="3432030"/>
              </a:lnTo>
              <a:lnTo>
                <a:pt x="45720" y="34320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1E098-428C-4D83-8F58-26785E7989DB}">
      <dsp:nvSpPr>
        <dsp:cNvPr id="0" name=""/>
        <dsp:cNvSpPr/>
      </dsp:nvSpPr>
      <dsp:spPr>
        <a:xfrm>
          <a:off x="4167961" y="1142200"/>
          <a:ext cx="110938" cy="2694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4144"/>
              </a:lnTo>
              <a:lnTo>
                <a:pt x="110938" y="26941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2BE75-D94B-4C9A-8FE0-44983D0CE365}">
      <dsp:nvSpPr>
        <dsp:cNvPr id="0" name=""/>
        <dsp:cNvSpPr/>
      </dsp:nvSpPr>
      <dsp:spPr>
        <a:xfrm>
          <a:off x="4049103" y="1142200"/>
          <a:ext cx="91440" cy="2809490"/>
        </a:xfrm>
        <a:custGeom>
          <a:avLst/>
          <a:gdLst/>
          <a:ahLst/>
          <a:cxnLst/>
          <a:rect l="0" t="0" r="0" b="0"/>
          <a:pathLst>
            <a:path>
              <a:moveTo>
                <a:pt x="118857" y="0"/>
              </a:moveTo>
              <a:lnTo>
                <a:pt x="118857" y="2809490"/>
              </a:lnTo>
              <a:lnTo>
                <a:pt x="45720" y="28094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4A959-5D14-4EF3-8267-BAA1BE04C104}">
      <dsp:nvSpPr>
        <dsp:cNvPr id="0" name=""/>
        <dsp:cNvSpPr/>
      </dsp:nvSpPr>
      <dsp:spPr>
        <a:xfrm>
          <a:off x="4167961" y="1142200"/>
          <a:ext cx="110713" cy="2076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6367"/>
              </a:lnTo>
              <a:lnTo>
                <a:pt x="110713" y="207636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BDA50-3E7C-44E8-BC2F-9A217CAB087C}">
      <dsp:nvSpPr>
        <dsp:cNvPr id="0" name=""/>
        <dsp:cNvSpPr/>
      </dsp:nvSpPr>
      <dsp:spPr>
        <a:xfrm>
          <a:off x="4051882" y="1142200"/>
          <a:ext cx="91440" cy="2162014"/>
        </a:xfrm>
        <a:custGeom>
          <a:avLst/>
          <a:gdLst/>
          <a:ahLst/>
          <a:cxnLst/>
          <a:rect l="0" t="0" r="0" b="0"/>
          <a:pathLst>
            <a:path>
              <a:moveTo>
                <a:pt x="116079" y="0"/>
              </a:moveTo>
              <a:lnTo>
                <a:pt x="116079" y="2162014"/>
              </a:lnTo>
              <a:lnTo>
                <a:pt x="45720" y="21620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CD508-1EC1-4984-B76A-21CB3015EBDF}">
      <dsp:nvSpPr>
        <dsp:cNvPr id="0" name=""/>
        <dsp:cNvSpPr/>
      </dsp:nvSpPr>
      <dsp:spPr>
        <a:xfrm>
          <a:off x="4167961" y="1142200"/>
          <a:ext cx="119030" cy="147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2228"/>
              </a:lnTo>
              <a:lnTo>
                <a:pt x="119030" y="14722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C76FA-7ECA-46CE-87EA-D9C2485DFBC3}">
      <dsp:nvSpPr>
        <dsp:cNvPr id="0" name=""/>
        <dsp:cNvSpPr/>
      </dsp:nvSpPr>
      <dsp:spPr>
        <a:xfrm>
          <a:off x="4056243" y="1142200"/>
          <a:ext cx="91440" cy="1615554"/>
        </a:xfrm>
        <a:custGeom>
          <a:avLst/>
          <a:gdLst/>
          <a:ahLst/>
          <a:cxnLst/>
          <a:rect l="0" t="0" r="0" b="0"/>
          <a:pathLst>
            <a:path>
              <a:moveTo>
                <a:pt x="111718" y="0"/>
              </a:moveTo>
              <a:lnTo>
                <a:pt x="111718" y="1615554"/>
              </a:lnTo>
              <a:lnTo>
                <a:pt x="45720" y="16155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6A6E1-18D3-4AF0-BC56-231F0BF48FCC}">
      <dsp:nvSpPr>
        <dsp:cNvPr id="0" name=""/>
        <dsp:cNvSpPr/>
      </dsp:nvSpPr>
      <dsp:spPr>
        <a:xfrm>
          <a:off x="4167961" y="1142200"/>
          <a:ext cx="123958" cy="888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561"/>
              </a:lnTo>
              <a:lnTo>
                <a:pt x="123958" y="8885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DF1CE-E9DC-46DA-A6A8-B9B8A9E3D097}">
      <dsp:nvSpPr>
        <dsp:cNvPr id="0" name=""/>
        <dsp:cNvSpPr/>
      </dsp:nvSpPr>
      <dsp:spPr>
        <a:xfrm>
          <a:off x="4073540" y="1142200"/>
          <a:ext cx="94420" cy="964722"/>
        </a:xfrm>
        <a:custGeom>
          <a:avLst/>
          <a:gdLst/>
          <a:ahLst/>
          <a:cxnLst/>
          <a:rect l="0" t="0" r="0" b="0"/>
          <a:pathLst>
            <a:path>
              <a:moveTo>
                <a:pt x="94420" y="0"/>
              </a:moveTo>
              <a:lnTo>
                <a:pt x="94420" y="964722"/>
              </a:lnTo>
              <a:lnTo>
                <a:pt x="0" y="9647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43DA9-B264-4CFB-89AD-B4942B7B9329}">
      <dsp:nvSpPr>
        <dsp:cNvPr id="0" name=""/>
        <dsp:cNvSpPr/>
      </dsp:nvSpPr>
      <dsp:spPr>
        <a:xfrm>
          <a:off x="4167961" y="1142200"/>
          <a:ext cx="119030" cy="326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83"/>
              </a:lnTo>
              <a:lnTo>
                <a:pt x="119030" y="3265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26DD3-1A70-4F2D-83A0-80B8B07955C6}">
      <dsp:nvSpPr>
        <dsp:cNvPr id="0" name=""/>
        <dsp:cNvSpPr/>
      </dsp:nvSpPr>
      <dsp:spPr>
        <a:xfrm>
          <a:off x="4067221" y="1142200"/>
          <a:ext cx="91440" cy="335209"/>
        </a:xfrm>
        <a:custGeom>
          <a:avLst/>
          <a:gdLst/>
          <a:ahLst/>
          <a:cxnLst/>
          <a:rect l="0" t="0" r="0" b="0"/>
          <a:pathLst>
            <a:path>
              <a:moveTo>
                <a:pt x="100739" y="0"/>
              </a:moveTo>
              <a:lnTo>
                <a:pt x="100739" y="335209"/>
              </a:lnTo>
              <a:lnTo>
                <a:pt x="45720" y="3352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BCF1F-C62F-4C43-8DE1-82BFB535B4F6}">
      <dsp:nvSpPr>
        <dsp:cNvPr id="0" name=""/>
        <dsp:cNvSpPr/>
      </dsp:nvSpPr>
      <dsp:spPr>
        <a:xfrm>
          <a:off x="4112386" y="47602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55574" y="45720"/>
              </a:lnTo>
              <a:lnTo>
                <a:pt x="55574" y="1360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F802D-870B-449A-948C-EC9E2F87592D}">
      <dsp:nvSpPr>
        <dsp:cNvPr id="0" name=""/>
        <dsp:cNvSpPr/>
      </dsp:nvSpPr>
      <dsp:spPr>
        <a:xfrm>
          <a:off x="3708526" y="2367"/>
          <a:ext cx="899159" cy="51937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Public Health Specialist Practitioner </a:t>
          </a:r>
          <a:br>
            <a:rPr lang="en-GB" sz="900" kern="1200" dirty="0"/>
          </a:br>
          <a:endParaRPr lang="en-GB" sz="900" kern="1200" dirty="0"/>
        </a:p>
      </dsp:txBody>
      <dsp:txXfrm>
        <a:off x="3708526" y="2367"/>
        <a:ext cx="899159" cy="519377"/>
      </dsp:txXfrm>
    </dsp:sp>
    <dsp:sp modelId="{FE195895-787E-4CA7-9AB7-7B1E5E5EEBCA}">
      <dsp:nvSpPr>
        <dsp:cNvPr id="0" name=""/>
        <dsp:cNvSpPr/>
      </dsp:nvSpPr>
      <dsp:spPr>
        <a:xfrm>
          <a:off x="3718381" y="612064"/>
          <a:ext cx="899159" cy="530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 Programme Manager</a:t>
          </a:r>
          <a:br>
            <a:rPr lang="en-GB" sz="900" kern="1200" dirty="0"/>
          </a:br>
          <a:endParaRPr lang="en-GB" sz="900" kern="1200" dirty="0"/>
        </a:p>
      </dsp:txBody>
      <dsp:txXfrm>
        <a:off x="3718381" y="612064"/>
        <a:ext cx="899159" cy="530135"/>
      </dsp:txXfrm>
    </dsp:sp>
    <dsp:sp modelId="{1FA65DFE-78C0-4E95-883A-B3A23CFFAE19}">
      <dsp:nvSpPr>
        <dsp:cNvPr id="0" name=""/>
        <dsp:cNvSpPr/>
      </dsp:nvSpPr>
      <dsp:spPr>
        <a:xfrm>
          <a:off x="3213781" y="1183269"/>
          <a:ext cx="899159" cy="588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Project Support Officer</a:t>
          </a:r>
          <a:br>
            <a:rPr lang="en-GB" sz="900" kern="1200" dirty="0"/>
          </a:br>
          <a:endParaRPr lang="en-GB" sz="900" kern="1200" dirty="0"/>
        </a:p>
      </dsp:txBody>
      <dsp:txXfrm>
        <a:off x="3213781" y="1183269"/>
        <a:ext cx="899159" cy="588279"/>
      </dsp:txXfrm>
    </dsp:sp>
    <dsp:sp modelId="{B1C14812-C421-4E91-B70F-6618961A0D8F}">
      <dsp:nvSpPr>
        <dsp:cNvPr id="0" name=""/>
        <dsp:cNvSpPr/>
      </dsp:nvSpPr>
      <dsp:spPr>
        <a:xfrm>
          <a:off x="4286992" y="1211773"/>
          <a:ext cx="899159" cy="5140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</a:t>
          </a:r>
          <a:br>
            <a:rPr lang="en-GB" sz="900" kern="1200" dirty="0"/>
          </a:br>
          <a:endParaRPr lang="en-GB" sz="900" kern="1200" dirty="0"/>
        </a:p>
      </dsp:txBody>
      <dsp:txXfrm>
        <a:off x="4286992" y="1211773"/>
        <a:ext cx="899159" cy="514022"/>
      </dsp:txXfrm>
    </dsp:sp>
    <dsp:sp modelId="{AAEB87BD-B7A2-4526-AF5B-2ACECB687E0F}">
      <dsp:nvSpPr>
        <dsp:cNvPr id="0" name=""/>
        <dsp:cNvSpPr/>
      </dsp:nvSpPr>
      <dsp:spPr>
        <a:xfrm>
          <a:off x="3174380" y="1847097"/>
          <a:ext cx="899159" cy="5196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 </a:t>
          </a:r>
          <a:br>
            <a:rPr lang="en-GB" sz="900" kern="1200" dirty="0"/>
          </a:br>
          <a:endParaRPr lang="en-GB" sz="900" kern="1200" dirty="0"/>
        </a:p>
      </dsp:txBody>
      <dsp:txXfrm>
        <a:off x="3174380" y="1847097"/>
        <a:ext cx="899159" cy="519651"/>
      </dsp:txXfrm>
    </dsp:sp>
    <dsp:sp modelId="{3A92E7D9-7D77-466F-B9C6-4B031C48E44F}">
      <dsp:nvSpPr>
        <dsp:cNvPr id="0" name=""/>
        <dsp:cNvSpPr/>
      </dsp:nvSpPr>
      <dsp:spPr>
        <a:xfrm>
          <a:off x="4291919" y="1783072"/>
          <a:ext cx="899159" cy="4953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 </a:t>
          </a:r>
          <a:br>
            <a:rPr lang="en-GB" sz="900" kern="1200" dirty="0"/>
          </a:br>
          <a:endParaRPr lang="en-GB" sz="900" kern="1200" dirty="0"/>
        </a:p>
      </dsp:txBody>
      <dsp:txXfrm>
        <a:off x="4291919" y="1783072"/>
        <a:ext cx="899159" cy="495378"/>
      </dsp:txXfrm>
    </dsp:sp>
    <dsp:sp modelId="{4F9A4B67-1DA0-4839-BB20-42303B3909C1}">
      <dsp:nvSpPr>
        <dsp:cNvPr id="0" name=""/>
        <dsp:cNvSpPr/>
      </dsp:nvSpPr>
      <dsp:spPr>
        <a:xfrm>
          <a:off x="3202803" y="2512196"/>
          <a:ext cx="899159" cy="491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 </a:t>
          </a:r>
          <a:br>
            <a:rPr lang="en-GB" sz="900" kern="1200" dirty="0"/>
          </a:br>
          <a:endParaRPr lang="en-GB" sz="900" kern="1200" dirty="0"/>
        </a:p>
      </dsp:txBody>
      <dsp:txXfrm>
        <a:off x="3202803" y="2512196"/>
        <a:ext cx="899159" cy="491116"/>
      </dsp:txXfrm>
    </dsp:sp>
    <dsp:sp modelId="{034FB5FE-A199-4F1B-BAC1-6B567CE468D8}">
      <dsp:nvSpPr>
        <dsp:cNvPr id="0" name=""/>
        <dsp:cNvSpPr/>
      </dsp:nvSpPr>
      <dsp:spPr>
        <a:xfrm>
          <a:off x="4286992" y="2393044"/>
          <a:ext cx="899159" cy="4427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</a:t>
          </a:r>
          <a:br>
            <a:rPr lang="en-GB" sz="900" kern="1200" dirty="0"/>
          </a:br>
          <a:endParaRPr lang="en-GB" sz="900" kern="1200" dirty="0"/>
        </a:p>
      </dsp:txBody>
      <dsp:txXfrm>
        <a:off x="4286992" y="2393044"/>
        <a:ext cx="899159" cy="442768"/>
      </dsp:txXfrm>
    </dsp:sp>
    <dsp:sp modelId="{1528DDE1-0B6D-41E4-97F2-22C57A19EB1A}">
      <dsp:nvSpPr>
        <dsp:cNvPr id="0" name=""/>
        <dsp:cNvSpPr/>
      </dsp:nvSpPr>
      <dsp:spPr>
        <a:xfrm>
          <a:off x="3198442" y="3064078"/>
          <a:ext cx="899159" cy="4802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</a:t>
          </a:r>
          <a:br>
            <a:rPr lang="en-GB" sz="900" kern="1200" dirty="0"/>
          </a:br>
          <a:endParaRPr lang="en-GB" sz="900" kern="1200" dirty="0"/>
        </a:p>
      </dsp:txBody>
      <dsp:txXfrm>
        <a:off x="3198442" y="3064078"/>
        <a:ext cx="899159" cy="480272"/>
      </dsp:txXfrm>
    </dsp:sp>
    <dsp:sp modelId="{0DBC8ED4-D68F-4F9B-A7DD-63B0E8416705}">
      <dsp:nvSpPr>
        <dsp:cNvPr id="0" name=""/>
        <dsp:cNvSpPr/>
      </dsp:nvSpPr>
      <dsp:spPr>
        <a:xfrm>
          <a:off x="4278675" y="2967072"/>
          <a:ext cx="899159" cy="5029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</a:t>
          </a:r>
          <a:br>
            <a:rPr lang="en-GB" sz="900" kern="1200" dirty="0"/>
          </a:br>
          <a:endParaRPr lang="en-GB" sz="900" kern="1200" dirty="0"/>
        </a:p>
      </dsp:txBody>
      <dsp:txXfrm>
        <a:off x="4278675" y="2967072"/>
        <a:ext cx="899159" cy="502990"/>
      </dsp:txXfrm>
    </dsp:sp>
    <dsp:sp modelId="{4DAE6BB3-5368-4492-8B21-BBC97E921B7B}">
      <dsp:nvSpPr>
        <dsp:cNvPr id="0" name=""/>
        <dsp:cNvSpPr/>
      </dsp:nvSpPr>
      <dsp:spPr>
        <a:xfrm>
          <a:off x="3195663" y="3688145"/>
          <a:ext cx="899159" cy="527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 </a:t>
          </a:r>
          <a:br>
            <a:rPr lang="en-GB" sz="900" kern="1200" dirty="0"/>
          </a:br>
          <a:endParaRPr lang="en-GB" sz="900" kern="1200" dirty="0"/>
        </a:p>
      </dsp:txBody>
      <dsp:txXfrm>
        <a:off x="3195663" y="3688145"/>
        <a:ext cx="899159" cy="527092"/>
      </dsp:txXfrm>
    </dsp:sp>
    <dsp:sp modelId="{A7CC6D80-B55A-4ED5-BD8B-2DF4C668073B}">
      <dsp:nvSpPr>
        <dsp:cNvPr id="0" name=""/>
        <dsp:cNvSpPr/>
      </dsp:nvSpPr>
      <dsp:spPr>
        <a:xfrm>
          <a:off x="4278899" y="3566556"/>
          <a:ext cx="899159" cy="539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</a:t>
          </a:r>
        </a:p>
      </dsp:txBody>
      <dsp:txXfrm>
        <a:off x="4278899" y="3566556"/>
        <a:ext cx="899159" cy="539576"/>
      </dsp:txXfrm>
    </dsp:sp>
    <dsp:sp modelId="{ECDC90AA-1195-44FC-9E16-32D7EE191E65}">
      <dsp:nvSpPr>
        <dsp:cNvPr id="0" name=""/>
        <dsp:cNvSpPr/>
      </dsp:nvSpPr>
      <dsp:spPr>
        <a:xfrm>
          <a:off x="3183363" y="4315934"/>
          <a:ext cx="899159" cy="5165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</a:t>
          </a:r>
        </a:p>
      </dsp:txBody>
      <dsp:txXfrm>
        <a:off x="3183363" y="4315934"/>
        <a:ext cx="899159" cy="516594"/>
      </dsp:txXfrm>
    </dsp:sp>
    <dsp:sp modelId="{C5AA7649-7BFC-465F-BA0D-5A2D2266ED9C}">
      <dsp:nvSpPr>
        <dsp:cNvPr id="0" name=""/>
        <dsp:cNvSpPr/>
      </dsp:nvSpPr>
      <dsp:spPr>
        <a:xfrm>
          <a:off x="4262984" y="4210395"/>
          <a:ext cx="929596" cy="4925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</a:t>
          </a:r>
        </a:p>
      </dsp:txBody>
      <dsp:txXfrm>
        <a:off x="4262984" y="4210395"/>
        <a:ext cx="929596" cy="492582"/>
      </dsp:txXfrm>
    </dsp:sp>
    <dsp:sp modelId="{3E36BE3B-9B5F-49A6-823B-D590D9978FAA}">
      <dsp:nvSpPr>
        <dsp:cNvPr id="0" name=""/>
        <dsp:cNvSpPr/>
      </dsp:nvSpPr>
      <dsp:spPr>
        <a:xfrm>
          <a:off x="3204421" y="4876052"/>
          <a:ext cx="899159" cy="5341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Health Trainer</a:t>
          </a:r>
        </a:p>
      </dsp:txBody>
      <dsp:txXfrm>
        <a:off x="3204421" y="4876052"/>
        <a:ext cx="899159" cy="534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27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98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69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14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49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82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43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65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41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40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149B3-1BCB-4BF0-8972-0E5A99DDA89C}" type="datetimeFigureOut">
              <a:rPr lang="en-GB" smtClean="0"/>
              <a:t>28/06/2023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93367-D978-4A50-8A7D-65ABE983C8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7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52607351"/>
              </p:ext>
            </p:extLst>
          </p:nvPr>
        </p:nvGraphicFramePr>
        <p:xfrm>
          <a:off x="364176" y="1104697"/>
          <a:ext cx="11534862" cy="5753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5817BC-3779-41F1-B8A0-AD34283C6BB9}"/>
              </a:ext>
            </a:extLst>
          </p:cNvPr>
          <p:cNvSpPr txBox="1"/>
          <p:nvPr/>
        </p:nvSpPr>
        <p:spPr>
          <a:xfrm>
            <a:off x="9829800" y="24717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E12D6DE-34C2-4B2E-9430-5B39D7302FBC}"/>
              </a:ext>
            </a:extLst>
          </p:cNvPr>
          <p:cNvGrpSpPr/>
          <p:nvPr/>
        </p:nvGrpSpPr>
        <p:grpSpPr>
          <a:xfrm>
            <a:off x="282803" y="5717219"/>
            <a:ext cx="1261912" cy="677974"/>
            <a:chOff x="309436" y="328474"/>
            <a:chExt cx="1261912" cy="67797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E19EC5A-B943-4E08-A059-F744AEECB337}"/>
                </a:ext>
              </a:extLst>
            </p:cNvPr>
            <p:cNvSpPr txBox="1"/>
            <p:nvPr/>
          </p:nvSpPr>
          <p:spPr>
            <a:xfrm>
              <a:off x="309436" y="328474"/>
              <a:ext cx="1251752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DMT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81B2CE9-592D-437B-BE85-F37E76D5668B}"/>
                </a:ext>
              </a:extLst>
            </p:cNvPr>
            <p:cNvSpPr txBox="1"/>
            <p:nvPr/>
          </p:nvSpPr>
          <p:spPr>
            <a:xfrm>
              <a:off x="319595" y="729449"/>
              <a:ext cx="1251753" cy="276999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PH Senior Team</a:t>
              </a:r>
            </a:p>
          </p:txBody>
        </p:sp>
      </p:grpSp>
      <p:sp>
        <p:nvSpPr>
          <p:cNvPr id="10" name="Title 9">
            <a:extLst>
              <a:ext uri="{FF2B5EF4-FFF2-40B4-BE49-F238E27FC236}">
                <a16:creationId xmlns:a16="http://schemas.microsoft.com/office/drawing/2014/main" id="{E0526323-A72C-4360-B6B9-58F638CC6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Public Health Directorate </a:t>
            </a:r>
          </a:p>
        </p:txBody>
      </p:sp>
    </p:spTree>
    <p:extLst>
      <p:ext uri="{BB962C8B-B14F-4D97-AF65-F5344CB8AC3E}">
        <p14:creationId xmlns:p14="http://schemas.microsoft.com/office/powerpoint/2010/main" val="262590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09965A1-1043-48E9-8D7E-93683C2C32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6100420"/>
              </p:ext>
            </p:extLst>
          </p:nvPr>
        </p:nvGraphicFramePr>
        <p:xfrm>
          <a:off x="3007151" y="300397"/>
          <a:ext cx="8346650" cy="6257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8007B8BC-334F-4842-A02F-DD599202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CYC Health Trainers</a:t>
            </a:r>
          </a:p>
        </p:txBody>
      </p:sp>
    </p:spTree>
    <p:extLst>
      <p:ext uri="{BB962C8B-B14F-4D97-AF65-F5344CB8AC3E}">
        <p14:creationId xmlns:p14="http://schemas.microsoft.com/office/powerpoint/2010/main" val="157338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B5CC532D2787438565A5DF6C41D19E" ma:contentTypeVersion="9" ma:contentTypeDescription="Create a new document." ma:contentTypeScope="" ma:versionID="6e1b2ebf71ebb6e85c1848d3ef312516">
  <xsd:schema xmlns:xsd="http://www.w3.org/2001/XMLSchema" xmlns:xs="http://www.w3.org/2001/XMLSchema" xmlns:p="http://schemas.microsoft.com/office/2006/metadata/properties" xmlns:ns3="d71a236a-0a1f-4aed-a473-2ad332112e9f" targetNamespace="http://schemas.microsoft.com/office/2006/metadata/properties" ma:root="true" ma:fieldsID="4900a493fa7a3d18ad075143091f3f6e" ns3:_="">
    <xsd:import namespace="d71a236a-0a1f-4aed-a473-2ad332112e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a236a-0a1f-4aed-a473-2ad332112e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A0E827-412E-41D4-B4B0-3E54A5BF0A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1a236a-0a1f-4aed-a473-2ad332112e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ECA906-2899-4858-BE4B-BF9C75E822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8B6425-970A-4A70-A991-95C2B06EB2CE}">
  <ds:schemaRefs>
    <ds:schemaRef ds:uri="http://purl.org/dc/dcmitype/"/>
    <ds:schemaRef ds:uri="http://schemas.microsoft.com/office/2006/documentManagement/types"/>
    <ds:schemaRef ds:uri="http://purl.org/dc/terms/"/>
    <ds:schemaRef ds:uri="d71a236a-0a1f-4aed-a473-2ad332112e9f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248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Public Health Directorate </vt:lpstr>
      <vt:lpstr>CYC Health Trainers</vt:lpstr>
    </vt:vector>
  </TitlesOfParts>
  <Company>City of York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Truby, Philip</dc:creator>
  <cp:lastModifiedBy>Ravenhill, Christina</cp:lastModifiedBy>
  <cp:revision>56</cp:revision>
  <dcterms:created xsi:type="dcterms:W3CDTF">2021-06-08T09:38:09Z</dcterms:created>
  <dcterms:modified xsi:type="dcterms:W3CDTF">2023-06-28T11:57:53Z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0x01010090B5CC532D2787438565A5DF6C41D19E</vt:lpwstr>
  </property>
</Properties>
</file>