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674FE6-0291-4B6B-AEFB-10FACF6EA12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5F437B-460A-4D85-9034-88CA2D207E26}">
      <dgm:prSet phldrT="[Text]" custT="1"/>
      <dgm:spPr/>
      <dgm:t>
        <a:bodyPr/>
        <a:lstStyle/>
        <a:p>
          <a:r>
            <a:rPr lang="en-GB" sz="800" dirty="0" smtClean="0"/>
            <a:t>Director of Housing Economy &amp; Regeneration</a:t>
          </a:r>
        </a:p>
        <a:p>
          <a:r>
            <a:rPr lang="en-GB" sz="800" dirty="0" smtClean="0"/>
            <a:t>Tracey Carter</a:t>
          </a:r>
          <a:endParaRPr lang="en-US" sz="800" dirty="0"/>
        </a:p>
      </dgm:t>
    </dgm:pt>
    <dgm:pt modelId="{15483057-FCD3-4E7F-94C6-63B6CA51288A}" type="parTrans" cxnId="{29997AE0-88D8-4D0E-9CF0-C819FEA0C061}">
      <dgm:prSet/>
      <dgm:spPr/>
      <dgm:t>
        <a:bodyPr/>
        <a:lstStyle/>
        <a:p>
          <a:endParaRPr lang="en-US"/>
        </a:p>
      </dgm:t>
    </dgm:pt>
    <dgm:pt modelId="{078B7D60-C1C7-44E5-ADE5-0DD4A4F306FC}" type="sibTrans" cxnId="{29997AE0-88D8-4D0E-9CF0-C819FEA0C061}">
      <dgm:prSet/>
      <dgm:spPr/>
      <dgm:t>
        <a:bodyPr/>
        <a:lstStyle/>
        <a:p>
          <a:endParaRPr lang="en-US"/>
        </a:p>
      </dgm:t>
    </dgm:pt>
    <dgm:pt modelId="{9774BA38-6552-4BA9-B63B-3F3D6FEDDEDB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Head of Regeneration &amp; Economy</a:t>
          </a:r>
        </a:p>
        <a:p>
          <a:r>
            <a:rPr lang="en-US" sz="800" dirty="0" smtClean="0">
              <a:solidFill>
                <a:schemeClr val="tx1"/>
              </a:solidFill>
            </a:rPr>
            <a:t>Vacant</a:t>
          </a:r>
        </a:p>
        <a:p>
          <a:r>
            <a:rPr lang="en-US" sz="800" dirty="0" smtClean="0">
              <a:solidFill>
                <a:schemeClr val="tx1"/>
              </a:solidFill>
            </a:rPr>
            <a:t>G13</a:t>
          </a:r>
        </a:p>
        <a:p>
          <a:endParaRPr lang="en-US" sz="800" dirty="0"/>
        </a:p>
      </dgm:t>
    </dgm:pt>
    <dgm:pt modelId="{DEA38D41-293C-4C0F-A2A9-42E4A5DAC8CB}" type="parTrans" cxnId="{E42A8DE5-C776-4681-8838-8D5E793C65CB}">
      <dgm:prSet/>
      <dgm:spPr/>
      <dgm:t>
        <a:bodyPr/>
        <a:lstStyle/>
        <a:p>
          <a:endParaRPr lang="en-US"/>
        </a:p>
      </dgm:t>
    </dgm:pt>
    <dgm:pt modelId="{6154B979-480A-427D-A8BE-04E7946A624D}" type="sibTrans" cxnId="{E42A8DE5-C776-4681-8838-8D5E793C65CB}">
      <dgm:prSet/>
      <dgm:spPr/>
      <dgm:t>
        <a:bodyPr/>
        <a:lstStyle/>
        <a:p>
          <a:endParaRPr lang="en-US"/>
        </a:p>
      </dgm:t>
    </dgm:pt>
    <dgm:pt modelId="{33560F34-43EC-4837-AB13-A6BF3CF4198B}">
      <dgm:prSet custT="1"/>
      <dgm:spPr>
        <a:solidFill>
          <a:srgbClr val="C00000"/>
        </a:solidFill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Head of Property</a:t>
          </a:r>
        </a:p>
        <a:p>
          <a:r>
            <a:rPr lang="en-US" sz="800" dirty="0" smtClean="0">
              <a:solidFill>
                <a:schemeClr val="tx1"/>
              </a:solidFill>
            </a:rPr>
            <a:t>Nick Collins</a:t>
          </a:r>
        </a:p>
        <a:p>
          <a:r>
            <a:rPr lang="en-US" sz="800" dirty="0" smtClean="0">
              <a:solidFill>
                <a:schemeClr val="tx1"/>
              </a:solidFill>
            </a:rPr>
            <a:t>G13</a:t>
          </a:r>
        </a:p>
      </dgm:t>
    </dgm:pt>
    <dgm:pt modelId="{3DDDE4F0-5144-48DB-8004-7FF12AF314DD}" type="parTrans" cxnId="{8682CD73-4535-4B46-95C3-CCAF8F8C5760}">
      <dgm:prSet/>
      <dgm:spPr/>
      <dgm:t>
        <a:bodyPr/>
        <a:lstStyle/>
        <a:p>
          <a:endParaRPr lang="en-US"/>
        </a:p>
      </dgm:t>
    </dgm:pt>
    <dgm:pt modelId="{7035FDCD-2900-4977-BA74-CE0CA10CE140}" type="sibTrans" cxnId="{8682CD73-4535-4B46-95C3-CCAF8F8C5760}">
      <dgm:prSet/>
      <dgm:spPr/>
      <dgm:t>
        <a:bodyPr/>
        <a:lstStyle/>
        <a:p>
          <a:endParaRPr lang="en-US"/>
        </a:p>
      </dgm:t>
    </dgm:pt>
    <dgm:pt modelId="{85FE3EE7-AECB-4AA5-BF26-1356D34C535F}">
      <dgm:prSet custT="1"/>
      <dgm:spPr>
        <a:solidFill>
          <a:srgbClr val="C00000"/>
        </a:solidFill>
      </dgm:spPr>
      <dgm:t>
        <a:bodyPr/>
        <a:lstStyle/>
        <a:p>
          <a:r>
            <a:rPr lang="en-US" sz="800" dirty="0" smtClean="0"/>
            <a:t>Senior Commercial Surveyor</a:t>
          </a:r>
        </a:p>
        <a:p>
          <a:r>
            <a:rPr lang="en-US" sz="800" dirty="0" smtClean="0"/>
            <a:t>Lynn </a:t>
          </a:r>
          <a:r>
            <a:rPr lang="en-US" sz="800" dirty="0" err="1" smtClean="0"/>
            <a:t>Hanser</a:t>
          </a:r>
          <a:endParaRPr lang="en-US" sz="800" dirty="0" smtClean="0"/>
        </a:p>
        <a:p>
          <a:r>
            <a:rPr lang="en-US" sz="800" dirty="0" smtClean="0"/>
            <a:t>G10</a:t>
          </a:r>
          <a:endParaRPr lang="en-US" sz="800" dirty="0"/>
        </a:p>
      </dgm:t>
    </dgm:pt>
    <dgm:pt modelId="{FB5993CB-F79E-4DDF-AE1B-11D9783E0BD3}" type="parTrans" cxnId="{5CB0AD8E-A88B-498D-B915-023BF114E935}">
      <dgm:prSet/>
      <dgm:spPr/>
      <dgm:t>
        <a:bodyPr/>
        <a:lstStyle/>
        <a:p>
          <a:endParaRPr lang="en-US"/>
        </a:p>
      </dgm:t>
    </dgm:pt>
    <dgm:pt modelId="{E0ED7BFD-8D53-4768-9070-601A4DEB5CFA}" type="sibTrans" cxnId="{5CB0AD8E-A88B-498D-B915-023BF114E935}">
      <dgm:prSet/>
      <dgm:spPr/>
      <dgm:t>
        <a:bodyPr/>
        <a:lstStyle/>
        <a:p>
          <a:endParaRPr lang="en-US"/>
        </a:p>
      </dgm:t>
    </dgm:pt>
    <dgm:pt modelId="{860388F6-151F-4EC5-9A5A-7BE38C3624BB}">
      <dgm:prSet custT="1"/>
      <dgm:spPr>
        <a:solidFill>
          <a:srgbClr val="C00000"/>
        </a:solidFill>
      </dgm:spPr>
      <dgm:t>
        <a:bodyPr/>
        <a:lstStyle/>
        <a:p>
          <a:r>
            <a:rPr lang="en-US" sz="800" dirty="0" smtClean="0"/>
            <a:t>Asset Manager</a:t>
          </a:r>
        </a:p>
        <a:p>
          <a:r>
            <a:rPr lang="en-US" sz="800" dirty="0" smtClean="0"/>
            <a:t>Tim Bradley</a:t>
          </a:r>
        </a:p>
        <a:p>
          <a:r>
            <a:rPr lang="en-US" sz="800" dirty="0" smtClean="0"/>
            <a:t>G11</a:t>
          </a:r>
          <a:endParaRPr lang="en-US" sz="800" dirty="0"/>
        </a:p>
      </dgm:t>
    </dgm:pt>
    <dgm:pt modelId="{1D34A5B4-53BA-4C85-8E9C-50FA3F42ECCA}" type="parTrans" cxnId="{3E95F511-C16E-4C53-BA29-9DB3547AF4BB}">
      <dgm:prSet/>
      <dgm:spPr/>
      <dgm:t>
        <a:bodyPr/>
        <a:lstStyle/>
        <a:p>
          <a:endParaRPr lang="en-US"/>
        </a:p>
      </dgm:t>
    </dgm:pt>
    <dgm:pt modelId="{D9424E92-603C-4D96-9AD0-C7073BD04D42}" type="sibTrans" cxnId="{3E95F511-C16E-4C53-BA29-9DB3547AF4BB}">
      <dgm:prSet/>
      <dgm:spPr/>
      <dgm:t>
        <a:bodyPr/>
        <a:lstStyle/>
        <a:p>
          <a:endParaRPr lang="en-US"/>
        </a:p>
      </dgm:t>
    </dgm:pt>
    <dgm:pt modelId="{D17E646F-2DE6-4C6F-8A64-F721F6029B55}">
      <dgm:prSet custT="1"/>
      <dgm:spPr>
        <a:solidFill>
          <a:srgbClr val="FF0000"/>
        </a:solidFill>
      </dgm:spPr>
      <dgm:t>
        <a:bodyPr/>
        <a:lstStyle/>
        <a:p>
          <a:endParaRPr lang="en-US" sz="800" dirty="0" smtClean="0">
            <a:solidFill>
              <a:schemeClr val="tx1"/>
            </a:solidFill>
          </a:endParaRPr>
        </a:p>
        <a:p>
          <a:r>
            <a:rPr lang="en-US" sz="800" dirty="0" smtClean="0">
              <a:solidFill>
                <a:schemeClr val="tx1"/>
              </a:solidFill>
            </a:rPr>
            <a:t>Head of Regeneration  Project Delivery</a:t>
          </a:r>
        </a:p>
        <a:p>
          <a:r>
            <a:rPr lang="en-US" sz="800" dirty="0" smtClean="0">
              <a:solidFill>
                <a:schemeClr val="tx1"/>
              </a:solidFill>
            </a:rPr>
            <a:t>David Warburton</a:t>
          </a:r>
        </a:p>
        <a:p>
          <a:r>
            <a:rPr lang="en-US" sz="800" dirty="0" smtClean="0">
              <a:solidFill>
                <a:schemeClr val="tx1"/>
              </a:solidFill>
            </a:rPr>
            <a:t>G12</a:t>
          </a:r>
        </a:p>
        <a:p>
          <a:endParaRPr lang="en-US" sz="800" dirty="0">
            <a:solidFill>
              <a:schemeClr val="tx1"/>
            </a:solidFill>
          </a:endParaRPr>
        </a:p>
      </dgm:t>
    </dgm:pt>
    <dgm:pt modelId="{9A8D6ED9-64E3-4A64-AC24-E6CF82FA5261}" type="parTrans" cxnId="{44F57B89-9AAC-487B-AE3B-C1BFBFB890A7}">
      <dgm:prSet/>
      <dgm:spPr/>
      <dgm:t>
        <a:bodyPr/>
        <a:lstStyle/>
        <a:p>
          <a:endParaRPr lang="en-US"/>
        </a:p>
      </dgm:t>
    </dgm:pt>
    <dgm:pt modelId="{1457931D-17D1-467F-B596-0D8B3E190C94}" type="sibTrans" cxnId="{44F57B89-9AAC-487B-AE3B-C1BFBFB890A7}">
      <dgm:prSet/>
      <dgm:spPr/>
      <dgm:t>
        <a:bodyPr/>
        <a:lstStyle/>
        <a:p>
          <a:endParaRPr lang="en-US"/>
        </a:p>
      </dgm:t>
    </dgm:pt>
    <dgm:pt modelId="{91B556F1-B742-4B16-BFC4-2F98B032AB59}">
      <dgm:prSet custT="1"/>
      <dgm:spPr>
        <a:solidFill>
          <a:srgbClr val="C00000"/>
        </a:solidFill>
      </dgm:spPr>
      <dgm:t>
        <a:bodyPr/>
        <a:lstStyle/>
        <a:p>
          <a:endParaRPr lang="en-US" sz="800" dirty="0" smtClean="0">
            <a:solidFill>
              <a:schemeClr val="tx1"/>
            </a:solidFill>
          </a:endParaRPr>
        </a:p>
        <a:p>
          <a:r>
            <a:rPr lang="en-US" sz="800" dirty="0" smtClean="0">
              <a:solidFill>
                <a:schemeClr val="tx1"/>
              </a:solidFill>
            </a:rPr>
            <a:t>Regeneration </a:t>
          </a:r>
          <a:r>
            <a:rPr lang="en-US" sz="800" dirty="0" err="1" smtClean="0">
              <a:solidFill>
                <a:schemeClr val="tx1"/>
              </a:solidFill>
            </a:rPr>
            <a:t>Programme</a:t>
          </a:r>
          <a:r>
            <a:rPr lang="en-US" sz="800" dirty="0" smtClean="0">
              <a:solidFill>
                <a:schemeClr val="tx1"/>
              </a:solidFill>
            </a:rPr>
            <a:t> Manager</a:t>
          </a:r>
        </a:p>
        <a:p>
          <a:r>
            <a:rPr lang="en-US" sz="800" dirty="0" smtClean="0">
              <a:solidFill>
                <a:schemeClr val="tx1"/>
              </a:solidFill>
            </a:rPr>
            <a:t>G11</a:t>
          </a:r>
        </a:p>
        <a:p>
          <a:endParaRPr lang="en-US" sz="800" dirty="0" smtClean="0"/>
        </a:p>
      </dgm:t>
    </dgm:pt>
    <dgm:pt modelId="{4419B37C-90B5-43D9-9063-FEDC1FEF822F}" type="parTrans" cxnId="{D15AB30C-FFD6-4266-8128-AECF3FCAB260}">
      <dgm:prSet/>
      <dgm:spPr/>
      <dgm:t>
        <a:bodyPr/>
        <a:lstStyle/>
        <a:p>
          <a:endParaRPr lang="en-US"/>
        </a:p>
      </dgm:t>
    </dgm:pt>
    <dgm:pt modelId="{840C69C6-2B06-423C-97DD-21BAC92AAC92}" type="sibTrans" cxnId="{D15AB30C-FFD6-4266-8128-AECF3FCAB260}">
      <dgm:prSet/>
      <dgm:spPr/>
      <dgm:t>
        <a:bodyPr/>
        <a:lstStyle/>
        <a:p>
          <a:endParaRPr lang="en-US"/>
        </a:p>
      </dgm:t>
    </dgm:pt>
    <dgm:pt modelId="{87EB3154-1145-4E35-B512-09DFA82EBA9B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800" dirty="0" smtClean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800" dirty="0" smtClean="0"/>
            <a:t>Head of Housing Management Services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800" dirty="0" smtClean="0"/>
            <a:t>G12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800" dirty="0" smtClean="0"/>
            <a:t>Den </a:t>
          </a:r>
          <a:r>
            <a:rPr lang="en-US" sz="800" dirty="0" err="1" smtClean="0"/>
            <a:t>Southall</a:t>
          </a:r>
          <a:endParaRPr lang="en-US" sz="800" dirty="0" smtClean="0"/>
        </a:p>
        <a:p>
          <a:pPr lvl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dirty="0"/>
        </a:p>
      </dgm:t>
    </dgm:pt>
    <dgm:pt modelId="{68309C15-5408-45CE-9D0E-CE4F21521E28}" type="parTrans" cxnId="{44AD4C3F-3835-4B47-86AA-246AB558F157}">
      <dgm:prSet/>
      <dgm:spPr/>
      <dgm:t>
        <a:bodyPr/>
        <a:lstStyle/>
        <a:p>
          <a:endParaRPr lang="en-US"/>
        </a:p>
      </dgm:t>
    </dgm:pt>
    <dgm:pt modelId="{76E1CC1D-7D82-40A6-BF0F-EA50312E386D}" type="sibTrans" cxnId="{44AD4C3F-3835-4B47-86AA-246AB558F157}">
      <dgm:prSet/>
      <dgm:spPr/>
      <dgm:t>
        <a:bodyPr/>
        <a:lstStyle/>
        <a:p>
          <a:endParaRPr lang="en-US"/>
        </a:p>
      </dgm:t>
    </dgm:pt>
    <dgm:pt modelId="{5E23847F-5C49-47A5-B1B0-2B06051D4EFA}">
      <dgm:prSet custT="1"/>
      <dgm:spPr/>
      <dgm:t>
        <a:bodyPr/>
        <a:lstStyle/>
        <a:p>
          <a:endParaRPr lang="en-US" sz="800" dirty="0" smtClean="0"/>
        </a:p>
        <a:p>
          <a:r>
            <a:rPr lang="en-US" sz="800" dirty="0" smtClean="0"/>
            <a:t>Head of Housing Delivery and Asset Management</a:t>
          </a:r>
        </a:p>
        <a:p>
          <a:r>
            <a:rPr lang="en-US" sz="800" dirty="0" smtClean="0"/>
            <a:t>Michael Jones</a:t>
          </a:r>
        </a:p>
        <a:p>
          <a:r>
            <a:rPr lang="en-US" sz="800" dirty="0" smtClean="0"/>
            <a:t>G13</a:t>
          </a:r>
        </a:p>
        <a:p>
          <a:endParaRPr lang="en-US" sz="800" dirty="0"/>
        </a:p>
      </dgm:t>
    </dgm:pt>
    <dgm:pt modelId="{BFA695DB-1025-48D5-BB78-F20F51F4BE46}" type="parTrans" cxnId="{8C3AE1CF-48BA-432F-BF73-E0C41FBC5DB3}">
      <dgm:prSet/>
      <dgm:spPr/>
      <dgm:t>
        <a:bodyPr/>
        <a:lstStyle/>
        <a:p>
          <a:endParaRPr lang="en-US"/>
        </a:p>
      </dgm:t>
    </dgm:pt>
    <dgm:pt modelId="{0084BFEE-9FB9-40C1-BA31-567E2B48E786}" type="sibTrans" cxnId="{8C3AE1CF-48BA-432F-BF73-E0C41FBC5DB3}">
      <dgm:prSet/>
      <dgm:spPr/>
      <dgm:t>
        <a:bodyPr/>
        <a:lstStyle/>
        <a:p>
          <a:endParaRPr lang="en-US"/>
        </a:p>
      </dgm:t>
    </dgm:pt>
    <dgm:pt modelId="{4D5D4035-4881-42F6-A3C7-9AAF5EB2EF10}">
      <dgm:prSet custT="1"/>
      <dgm:spPr/>
      <dgm:t>
        <a:bodyPr/>
        <a:lstStyle/>
        <a:p>
          <a:r>
            <a:rPr lang="en-US" sz="800" dirty="0" smtClean="0"/>
            <a:t>Head of Building Services</a:t>
          </a:r>
        </a:p>
        <a:p>
          <a:r>
            <a:rPr lang="en-US" sz="800" dirty="0" smtClean="0"/>
            <a:t>G12</a:t>
          </a:r>
        </a:p>
        <a:p>
          <a:r>
            <a:rPr lang="en-US" sz="800" dirty="0" smtClean="0"/>
            <a:t>Mike Gilsenan</a:t>
          </a:r>
        </a:p>
      </dgm:t>
    </dgm:pt>
    <dgm:pt modelId="{F7042EA2-1C25-444F-BFBA-F35A2C7C9E88}" type="parTrans" cxnId="{69507338-A9FA-4BF0-8D2A-D9DADAE38140}">
      <dgm:prSet/>
      <dgm:spPr/>
      <dgm:t>
        <a:bodyPr/>
        <a:lstStyle/>
        <a:p>
          <a:endParaRPr lang="en-US"/>
        </a:p>
      </dgm:t>
    </dgm:pt>
    <dgm:pt modelId="{BE41D643-363C-4BE5-8A0D-8936A56CE8F5}" type="sibTrans" cxnId="{69507338-A9FA-4BF0-8D2A-D9DADAE38140}">
      <dgm:prSet/>
      <dgm:spPr/>
      <dgm:t>
        <a:bodyPr/>
        <a:lstStyle/>
        <a:p>
          <a:endParaRPr lang="en-US"/>
        </a:p>
      </dgm:t>
    </dgm:pt>
    <dgm:pt modelId="{CC07BBBD-782E-4E4E-8A2B-3010D8FE6CEF}">
      <dgm:prSet custT="1"/>
      <dgm:spPr/>
      <dgm:t>
        <a:bodyPr/>
        <a:lstStyle/>
        <a:p>
          <a:r>
            <a:rPr lang="en-GB" sz="800" dirty="0" smtClean="0"/>
            <a:t>Service Manager Housing Options and Support Team  </a:t>
          </a:r>
        </a:p>
        <a:p>
          <a:r>
            <a:rPr lang="en-US" sz="800" dirty="0" smtClean="0"/>
            <a:t>Tim Carrol</a:t>
          </a:r>
        </a:p>
        <a:p>
          <a:r>
            <a:rPr lang="en-US" sz="800" dirty="0" smtClean="0"/>
            <a:t>G11</a:t>
          </a:r>
          <a:endParaRPr lang="en-US" sz="800" dirty="0"/>
        </a:p>
      </dgm:t>
    </dgm:pt>
    <dgm:pt modelId="{2B32C091-69D3-4567-8155-7EC2EE40958B}" type="parTrans" cxnId="{67C512EA-4B49-4882-B4CD-EA6F27F059F7}">
      <dgm:prSet/>
      <dgm:spPr/>
      <dgm:t>
        <a:bodyPr/>
        <a:lstStyle/>
        <a:p>
          <a:endParaRPr lang="en-US"/>
        </a:p>
      </dgm:t>
    </dgm:pt>
    <dgm:pt modelId="{2070484D-C4E1-498C-928D-36B94A22B16E}" type="sibTrans" cxnId="{67C512EA-4B49-4882-B4CD-EA6F27F059F7}">
      <dgm:prSet/>
      <dgm:spPr/>
      <dgm:t>
        <a:bodyPr/>
        <a:lstStyle/>
        <a:p>
          <a:endParaRPr lang="en-US"/>
        </a:p>
      </dgm:t>
    </dgm:pt>
    <dgm:pt modelId="{4DC182F4-6C07-4916-85D5-8DEE3DE89ACF}">
      <dgm:prSet custT="1"/>
      <dgm:spPr/>
      <dgm:t>
        <a:bodyPr/>
        <a:lstStyle/>
        <a:p>
          <a:r>
            <a:rPr lang="en-US" sz="800" dirty="0" smtClean="0"/>
            <a:t>Head of Housing Strategy &amp; Performance</a:t>
          </a:r>
        </a:p>
        <a:p>
          <a:r>
            <a:rPr lang="en-US" sz="800" dirty="0" smtClean="0"/>
            <a:t>G12 </a:t>
          </a:r>
        </a:p>
        <a:p>
          <a:r>
            <a:rPr lang="en-US" sz="800" dirty="0" smtClean="0"/>
            <a:t>Vicky Japes</a:t>
          </a:r>
        </a:p>
      </dgm:t>
    </dgm:pt>
    <dgm:pt modelId="{4018A201-09A2-4E07-8F9F-58821BE8C103}" type="parTrans" cxnId="{3DF85C00-F49B-4CE3-9D14-575444E59B87}">
      <dgm:prSet/>
      <dgm:spPr/>
      <dgm:t>
        <a:bodyPr/>
        <a:lstStyle/>
        <a:p>
          <a:endParaRPr lang="en-US"/>
        </a:p>
      </dgm:t>
    </dgm:pt>
    <dgm:pt modelId="{9634F7DF-93A6-4E97-A462-CA7BA1AA74FC}" type="sibTrans" cxnId="{3DF85C00-F49B-4CE3-9D14-575444E59B87}">
      <dgm:prSet/>
      <dgm:spPr/>
      <dgm:t>
        <a:bodyPr/>
        <a:lstStyle/>
        <a:p>
          <a:endParaRPr lang="en-US"/>
        </a:p>
      </dgm:t>
    </dgm:pt>
    <dgm:pt modelId="{A52B05A3-4544-486A-9BA8-6DF24A2BE70A}">
      <dgm:prSet custT="1"/>
      <dgm:spPr>
        <a:solidFill>
          <a:srgbClr val="C00000"/>
        </a:solidFill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Housing Delivery </a:t>
          </a:r>
          <a:r>
            <a:rPr lang="en-US" sz="800" dirty="0" err="1" smtClean="0">
              <a:solidFill>
                <a:schemeClr val="tx1"/>
              </a:solidFill>
            </a:rPr>
            <a:t>Programme</a:t>
          </a:r>
          <a:r>
            <a:rPr lang="en-US" sz="800" dirty="0" smtClean="0">
              <a:solidFill>
                <a:schemeClr val="tx1"/>
              </a:solidFill>
            </a:rPr>
            <a:t> Manager</a:t>
          </a:r>
        </a:p>
        <a:p>
          <a:r>
            <a:rPr lang="en-US" sz="800" dirty="0" smtClean="0">
              <a:solidFill>
                <a:schemeClr val="tx1"/>
              </a:solidFill>
            </a:rPr>
            <a:t>G12</a:t>
          </a:r>
        </a:p>
        <a:p>
          <a:r>
            <a:rPr lang="en-US" sz="800" dirty="0" smtClean="0">
              <a:solidFill>
                <a:schemeClr val="tx1"/>
              </a:solidFill>
            </a:rPr>
            <a:t>Sophie Round</a:t>
          </a:r>
        </a:p>
      </dgm:t>
    </dgm:pt>
    <dgm:pt modelId="{05E50BFF-35E7-482D-8116-ED35EC771302}" type="parTrans" cxnId="{20CBB95A-707F-4EF1-BBFC-9231EB73F7FF}">
      <dgm:prSet/>
      <dgm:spPr/>
      <dgm:t>
        <a:bodyPr/>
        <a:lstStyle/>
        <a:p>
          <a:endParaRPr lang="en-US"/>
        </a:p>
      </dgm:t>
    </dgm:pt>
    <dgm:pt modelId="{6391B2B7-8ADA-4F91-AF00-5BC4A3A3F83D}" type="sibTrans" cxnId="{20CBB95A-707F-4EF1-BBFC-9231EB73F7FF}">
      <dgm:prSet/>
      <dgm:spPr/>
      <dgm:t>
        <a:bodyPr/>
        <a:lstStyle/>
        <a:p>
          <a:endParaRPr lang="en-US"/>
        </a:p>
      </dgm:t>
    </dgm:pt>
    <dgm:pt modelId="{6F72074A-3FA7-45D0-9D9C-9D3B972D6584}">
      <dgm:prSet custT="1"/>
      <dgm:spPr>
        <a:solidFill>
          <a:srgbClr val="C00000"/>
        </a:solidFill>
      </dgm:spPr>
      <dgm:t>
        <a:bodyPr/>
        <a:lstStyle/>
        <a:p>
          <a:pPr lvl="0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dirty="0" smtClean="0">
              <a:solidFill>
                <a:schemeClr val="tx1"/>
              </a:solidFill>
            </a:rPr>
            <a:t>Healthy &amp; Sustainable Homes </a:t>
          </a:r>
          <a:r>
            <a:rPr lang="en-US" sz="800" dirty="0" err="1" smtClean="0">
              <a:solidFill>
                <a:schemeClr val="tx1"/>
              </a:solidFill>
            </a:rPr>
            <a:t>Programme</a:t>
          </a:r>
          <a:r>
            <a:rPr lang="en-US" sz="800" dirty="0" smtClean="0">
              <a:solidFill>
                <a:schemeClr val="tx1"/>
              </a:solidFill>
            </a:rPr>
            <a:t> Manager</a:t>
          </a:r>
        </a:p>
        <a:p>
          <a:pPr lvl="0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dirty="0" smtClean="0">
              <a:solidFill>
                <a:schemeClr val="tx1"/>
              </a:solidFill>
            </a:rPr>
            <a:t>Ruth Abbott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800" dirty="0" smtClean="0">
              <a:solidFill>
                <a:schemeClr val="tx1"/>
              </a:solidFill>
            </a:rPr>
            <a:t>Grade 12</a:t>
          </a:r>
        </a:p>
        <a:p>
          <a:pPr lvl="0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dirty="0" smtClean="0">
            <a:solidFill>
              <a:schemeClr val="tx1"/>
            </a:solidFill>
          </a:endParaRPr>
        </a:p>
      </dgm:t>
    </dgm:pt>
    <dgm:pt modelId="{CF6C4373-103A-4C7F-A7A5-333FFCEECC16}" type="parTrans" cxnId="{C3E2A490-09DC-4687-AF6B-010D79B5CDA4}">
      <dgm:prSet/>
      <dgm:spPr/>
      <dgm:t>
        <a:bodyPr/>
        <a:lstStyle/>
        <a:p>
          <a:endParaRPr lang="en-US"/>
        </a:p>
      </dgm:t>
    </dgm:pt>
    <dgm:pt modelId="{34C193A9-43A0-452A-A31A-125912FAF7D8}" type="sibTrans" cxnId="{C3E2A490-09DC-4687-AF6B-010D79B5CDA4}">
      <dgm:prSet/>
      <dgm:spPr/>
      <dgm:t>
        <a:bodyPr/>
        <a:lstStyle/>
        <a:p>
          <a:endParaRPr lang="en-US"/>
        </a:p>
      </dgm:t>
    </dgm:pt>
    <dgm:pt modelId="{8377FC50-4FD4-45A6-AD44-46ECFB309C01}">
      <dgm:prSet custT="1"/>
      <dgm:spPr/>
      <dgm:t>
        <a:bodyPr/>
        <a:lstStyle/>
        <a:p>
          <a:r>
            <a:rPr lang="en-US" sz="800" dirty="0" smtClean="0"/>
            <a:t>Housing Management Service Manager</a:t>
          </a:r>
        </a:p>
        <a:p>
          <a:r>
            <a:rPr lang="en-US" sz="800" dirty="0" smtClean="0"/>
            <a:t>Kate Grandfield/Louise Waltham</a:t>
          </a:r>
        </a:p>
        <a:p>
          <a:r>
            <a:rPr lang="en-US" sz="800" dirty="0" smtClean="0"/>
            <a:t>G11</a:t>
          </a:r>
        </a:p>
      </dgm:t>
    </dgm:pt>
    <dgm:pt modelId="{A6580ABA-B3F2-41AD-BB39-6CBC303500F8}" type="parTrans" cxnId="{D43D425B-E4A6-40DF-A3BC-A857FA9B2599}">
      <dgm:prSet/>
      <dgm:spPr/>
      <dgm:t>
        <a:bodyPr/>
        <a:lstStyle/>
        <a:p>
          <a:endParaRPr lang="en-US"/>
        </a:p>
      </dgm:t>
    </dgm:pt>
    <dgm:pt modelId="{C728B660-4474-4745-822B-CC226DE6B6FA}" type="sibTrans" cxnId="{D43D425B-E4A6-40DF-A3BC-A857FA9B2599}">
      <dgm:prSet/>
      <dgm:spPr/>
      <dgm:t>
        <a:bodyPr/>
        <a:lstStyle/>
        <a:p>
          <a:endParaRPr lang="en-US"/>
        </a:p>
      </dgm:t>
    </dgm:pt>
    <dgm:pt modelId="{E50E7D08-4BB2-48B8-88D5-9F9709652AF4}">
      <dgm:prSet custT="1"/>
      <dgm:spPr>
        <a:solidFill>
          <a:srgbClr val="FF0000"/>
        </a:solidFill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Head of Facilities Management &amp; Property Services</a:t>
          </a:r>
        </a:p>
        <a:p>
          <a:r>
            <a:rPr lang="en-US" sz="800" dirty="0" smtClean="0">
              <a:solidFill>
                <a:schemeClr val="tx1"/>
              </a:solidFill>
            </a:rPr>
            <a:t>Ian Asher</a:t>
          </a:r>
        </a:p>
        <a:p>
          <a:r>
            <a:rPr lang="en-US" sz="800" dirty="0" smtClean="0">
              <a:solidFill>
                <a:schemeClr val="tx1"/>
              </a:solidFill>
            </a:rPr>
            <a:t>G12</a:t>
          </a:r>
          <a:endParaRPr lang="en-US" sz="800" dirty="0">
            <a:solidFill>
              <a:schemeClr val="tx1"/>
            </a:solidFill>
          </a:endParaRPr>
        </a:p>
      </dgm:t>
    </dgm:pt>
    <dgm:pt modelId="{A8BE1EAD-A844-43C1-8E57-E08E49365DA2}" type="parTrans" cxnId="{0C361D1D-7D57-4013-A216-849E36D87F68}">
      <dgm:prSet/>
      <dgm:spPr/>
      <dgm:t>
        <a:bodyPr/>
        <a:lstStyle/>
        <a:p>
          <a:endParaRPr lang="en-US"/>
        </a:p>
      </dgm:t>
    </dgm:pt>
    <dgm:pt modelId="{25F0A664-A3EB-473E-BC4C-BE0802C94282}" type="sibTrans" cxnId="{0C361D1D-7D57-4013-A216-849E36D87F68}">
      <dgm:prSet/>
      <dgm:spPr/>
      <dgm:t>
        <a:bodyPr/>
        <a:lstStyle/>
        <a:p>
          <a:endParaRPr lang="en-US"/>
        </a:p>
      </dgm:t>
    </dgm:pt>
    <dgm:pt modelId="{C73E78E2-33A6-4BAA-8213-892E93D2DAB7}">
      <dgm:prSet custT="1"/>
      <dgm:spPr>
        <a:solidFill>
          <a:srgbClr val="FF0000"/>
        </a:solidFill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Regeneration </a:t>
          </a:r>
          <a:r>
            <a:rPr lang="en-US" sz="800" dirty="0" err="1" smtClean="0">
              <a:solidFill>
                <a:schemeClr val="tx1"/>
              </a:solidFill>
            </a:rPr>
            <a:t>Programme</a:t>
          </a:r>
          <a:r>
            <a:rPr lang="en-US" sz="800" dirty="0" smtClean="0">
              <a:solidFill>
                <a:schemeClr val="tx1"/>
              </a:solidFill>
            </a:rPr>
            <a:t> Manager</a:t>
          </a:r>
        </a:p>
        <a:p>
          <a:r>
            <a:rPr lang="en-US" sz="800" dirty="0" smtClean="0">
              <a:solidFill>
                <a:schemeClr val="tx1"/>
              </a:solidFill>
            </a:rPr>
            <a:t>G11</a:t>
          </a:r>
          <a:endParaRPr lang="en-US" sz="800" dirty="0">
            <a:solidFill>
              <a:schemeClr val="tx1"/>
            </a:solidFill>
          </a:endParaRPr>
        </a:p>
      </dgm:t>
    </dgm:pt>
    <dgm:pt modelId="{07A9460D-1838-42D2-A081-32C41408B2BB}" type="parTrans" cxnId="{C8A2C7FC-69FA-4727-BEBD-F6F362A3A3D1}">
      <dgm:prSet/>
      <dgm:spPr/>
      <dgm:t>
        <a:bodyPr/>
        <a:lstStyle/>
        <a:p>
          <a:endParaRPr lang="en-US"/>
        </a:p>
      </dgm:t>
    </dgm:pt>
    <dgm:pt modelId="{BEC3C03C-27C9-4DC9-9761-0248957F07B1}" type="sibTrans" cxnId="{C8A2C7FC-69FA-4727-BEBD-F6F362A3A3D1}">
      <dgm:prSet/>
      <dgm:spPr/>
      <dgm:t>
        <a:bodyPr/>
        <a:lstStyle/>
        <a:p>
          <a:endParaRPr lang="en-US"/>
        </a:p>
      </dgm:t>
    </dgm:pt>
    <dgm:pt modelId="{7DEA4517-C2C1-462E-A86E-11EA44A88857}">
      <dgm:prSet custT="1"/>
      <dgm:spPr/>
      <dgm:t>
        <a:bodyPr/>
        <a:lstStyle/>
        <a:p>
          <a:endParaRPr lang="en-US" sz="800" dirty="0" smtClean="0">
            <a:solidFill>
              <a:schemeClr val="tx1"/>
            </a:solidFill>
          </a:endParaRPr>
        </a:p>
        <a:p>
          <a:endParaRPr lang="en-US" sz="800" dirty="0" smtClean="0">
            <a:solidFill>
              <a:schemeClr val="tx1"/>
            </a:solidFill>
          </a:endParaRPr>
        </a:p>
        <a:p>
          <a:r>
            <a:rPr lang="en-US" sz="800" dirty="0" smtClean="0">
              <a:solidFill>
                <a:schemeClr val="tx1"/>
              </a:solidFill>
            </a:rPr>
            <a:t>Head of Economy</a:t>
          </a:r>
        </a:p>
        <a:p>
          <a:r>
            <a:rPr lang="en-US" sz="800" dirty="0" smtClean="0">
              <a:solidFill>
                <a:schemeClr val="tx1"/>
              </a:solidFill>
            </a:rPr>
            <a:t>Simon Brereton</a:t>
          </a:r>
        </a:p>
        <a:p>
          <a:r>
            <a:rPr lang="en-US" sz="800" dirty="0" smtClean="0">
              <a:solidFill>
                <a:schemeClr val="tx1"/>
              </a:solidFill>
            </a:rPr>
            <a:t>G12</a:t>
          </a:r>
        </a:p>
        <a:p>
          <a:endParaRPr lang="en-US" dirty="0"/>
        </a:p>
      </dgm:t>
    </dgm:pt>
    <dgm:pt modelId="{B2201167-6C5E-429B-8C66-CDE37443E082}" type="parTrans" cxnId="{FB97EC4B-D960-4BBA-8411-091349195AAC}">
      <dgm:prSet/>
      <dgm:spPr/>
      <dgm:t>
        <a:bodyPr/>
        <a:lstStyle/>
        <a:p>
          <a:endParaRPr lang="en-US"/>
        </a:p>
      </dgm:t>
    </dgm:pt>
    <dgm:pt modelId="{2DD69242-8F31-4E76-9E87-CE5FEC1148DD}" type="sibTrans" cxnId="{FB97EC4B-D960-4BBA-8411-091349195AAC}">
      <dgm:prSet/>
      <dgm:spPr/>
      <dgm:t>
        <a:bodyPr/>
        <a:lstStyle/>
        <a:p>
          <a:endParaRPr lang="en-US"/>
        </a:p>
      </dgm:t>
    </dgm:pt>
    <dgm:pt modelId="{F1B34B3E-8DAE-4401-BD2A-52D0BD59394F}" type="pres">
      <dgm:prSet presAssocID="{3E674FE6-0291-4B6B-AEFB-10FACF6EA12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29589D4-519B-45AF-ACE8-A17E05525672}" type="pres">
      <dgm:prSet presAssocID="{EE5F437B-460A-4D85-9034-88CA2D207E26}" presName="hierRoot1" presStyleCnt="0">
        <dgm:presLayoutVars>
          <dgm:hierBranch val="init"/>
        </dgm:presLayoutVars>
      </dgm:prSet>
      <dgm:spPr/>
    </dgm:pt>
    <dgm:pt modelId="{50B9E14E-708F-4E0B-B53A-8A66DA6292BC}" type="pres">
      <dgm:prSet presAssocID="{EE5F437B-460A-4D85-9034-88CA2D207E26}" presName="rootComposite1" presStyleCnt="0"/>
      <dgm:spPr/>
    </dgm:pt>
    <dgm:pt modelId="{D615D979-95CE-4D44-A43B-AE9BAB5FBC8A}" type="pres">
      <dgm:prSet presAssocID="{EE5F437B-460A-4D85-9034-88CA2D207E26}" presName="rootText1" presStyleLbl="node0" presStyleIdx="0" presStyleCnt="1" custScaleX="136891" custScaleY="1210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8D8ED4-5782-4BDC-83F4-F014972F7B6D}" type="pres">
      <dgm:prSet presAssocID="{EE5F437B-460A-4D85-9034-88CA2D207E2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7D5CE5D-A8EE-41BA-8D2B-0B30A0F78A45}" type="pres">
      <dgm:prSet presAssocID="{EE5F437B-460A-4D85-9034-88CA2D207E26}" presName="hierChild2" presStyleCnt="0"/>
      <dgm:spPr/>
    </dgm:pt>
    <dgm:pt modelId="{3754505B-5B1F-4259-9643-3908DCEE792F}" type="pres">
      <dgm:prSet presAssocID="{DEA38D41-293C-4C0F-A2A9-42E4A5DAC8CB}" presName="Name37" presStyleLbl="parChTrans1D2" presStyleIdx="0" presStyleCnt="4"/>
      <dgm:spPr/>
      <dgm:t>
        <a:bodyPr/>
        <a:lstStyle/>
        <a:p>
          <a:endParaRPr lang="en-US"/>
        </a:p>
      </dgm:t>
    </dgm:pt>
    <dgm:pt modelId="{C706A90C-53D9-4E20-93A9-B856F2F3A1FE}" type="pres">
      <dgm:prSet presAssocID="{9774BA38-6552-4BA9-B63B-3F3D6FEDDEDB}" presName="hierRoot2" presStyleCnt="0">
        <dgm:presLayoutVars>
          <dgm:hierBranch val="init"/>
        </dgm:presLayoutVars>
      </dgm:prSet>
      <dgm:spPr/>
    </dgm:pt>
    <dgm:pt modelId="{B9E9100F-0E6A-4B39-81B6-8E6023479271}" type="pres">
      <dgm:prSet presAssocID="{9774BA38-6552-4BA9-B63B-3F3D6FEDDEDB}" presName="rootComposite" presStyleCnt="0"/>
      <dgm:spPr/>
    </dgm:pt>
    <dgm:pt modelId="{908E96ED-5854-4D70-8DCD-3E4C2E4F940F}" type="pres">
      <dgm:prSet presAssocID="{9774BA38-6552-4BA9-B63B-3F3D6FEDDEDB}" presName="rootText" presStyleLbl="node2" presStyleIdx="0" presStyleCnt="4" custScaleX="132203" custScaleY="1416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578EAA-470C-4CFA-B314-687D8A1C8A64}" type="pres">
      <dgm:prSet presAssocID="{9774BA38-6552-4BA9-B63B-3F3D6FEDDEDB}" presName="rootConnector" presStyleLbl="node2" presStyleIdx="0" presStyleCnt="4"/>
      <dgm:spPr/>
      <dgm:t>
        <a:bodyPr/>
        <a:lstStyle/>
        <a:p>
          <a:endParaRPr lang="en-US"/>
        </a:p>
      </dgm:t>
    </dgm:pt>
    <dgm:pt modelId="{352B2111-2534-4BEE-BDB7-D026C94550E1}" type="pres">
      <dgm:prSet presAssocID="{9774BA38-6552-4BA9-B63B-3F3D6FEDDEDB}" presName="hierChild4" presStyleCnt="0"/>
      <dgm:spPr/>
    </dgm:pt>
    <dgm:pt modelId="{151DD41F-D345-4D95-BFB2-891AA781DA5E}" type="pres">
      <dgm:prSet presAssocID="{9A8D6ED9-64E3-4A64-AC24-E6CF82FA5261}" presName="Name37" presStyleLbl="parChTrans1D3" presStyleIdx="0" presStyleCnt="13"/>
      <dgm:spPr/>
      <dgm:t>
        <a:bodyPr/>
        <a:lstStyle/>
        <a:p>
          <a:endParaRPr lang="en-US"/>
        </a:p>
      </dgm:t>
    </dgm:pt>
    <dgm:pt modelId="{B7157BD9-DB58-4875-95CE-4AFEF6E9D56E}" type="pres">
      <dgm:prSet presAssocID="{D17E646F-2DE6-4C6F-8A64-F721F6029B55}" presName="hierRoot2" presStyleCnt="0">
        <dgm:presLayoutVars>
          <dgm:hierBranch val="init"/>
        </dgm:presLayoutVars>
      </dgm:prSet>
      <dgm:spPr/>
    </dgm:pt>
    <dgm:pt modelId="{4F34145C-A6D7-4713-BF69-AE97568A9941}" type="pres">
      <dgm:prSet presAssocID="{D17E646F-2DE6-4C6F-8A64-F721F6029B55}" presName="rootComposite" presStyleCnt="0"/>
      <dgm:spPr/>
    </dgm:pt>
    <dgm:pt modelId="{D5C4C711-3603-4F27-B217-B14D9E54060C}" type="pres">
      <dgm:prSet presAssocID="{D17E646F-2DE6-4C6F-8A64-F721F6029B55}" presName="rootText" presStyleLbl="node3" presStyleIdx="0" presStyleCnt="13" custScaleY="1145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51259D-8C51-4B83-82D2-5DDB4F85DFB6}" type="pres">
      <dgm:prSet presAssocID="{D17E646F-2DE6-4C6F-8A64-F721F6029B55}" presName="rootConnector" presStyleLbl="node3" presStyleIdx="0" presStyleCnt="13"/>
      <dgm:spPr/>
      <dgm:t>
        <a:bodyPr/>
        <a:lstStyle/>
        <a:p>
          <a:endParaRPr lang="en-US"/>
        </a:p>
      </dgm:t>
    </dgm:pt>
    <dgm:pt modelId="{9E0508A4-665F-42F1-B37A-3E75DD5172CA}" type="pres">
      <dgm:prSet presAssocID="{D17E646F-2DE6-4C6F-8A64-F721F6029B55}" presName="hierChild4" presStyleCnt="0"/>
      <dgm:spPr/>
    </dgm:pt>
    <dgm:pt modelId="{F5E8A740-1536-4CFF-847A-64B179203174}" type="pres">
      <dgm:prSet presAssocID="{D17E646F-2DE6-4C6F-8A64-F721F6029B55}" presName="hierChild5" presStyleCnt="0"/>
      <dgm:spPr/>
    </dgm:pt>
    <dgm:pt modelId="{C4CB20EF-808D-41F6-BF19-1AA6C30C6865}" type="pres">
      <dgm:prSet presAssocID="{4419B37C-90B5-43D9-9063-FEDC1FEF822F}" presName="Name37" presStyleLbl="parChTrans1D3" presStyleIdx="1" presStyleCnt="13"/>
      <dgm:spPr/>
      <dgm:t>
        <a:bodyPr/>
        <a:lstStyle/>
        <a:p>
          <a:endParaRPr lang="en-US"/>
        </a:p>
      </dgm:t>
    </dgm:pt>
    <dgm:pt modelId="{EA094D0E-1DCA-43B9-85FF-CF1CBA61736C}" type="pres">
      <dgm:prSet presAssocID="{91B556F1-B742-4B16-BFC4-2F98B032AB59}" presName="hierRoot2" presStyleCnt="0">
        <dgm:presLayoutVars>
          <dgm:hierBranch val="init"/>
        </dgm:presLayoutVars>
      </dgm:prSet>
      <dgm:spPr/>
    </dgm:pt>
    <dgm:pt modelId="{8786A439-B1E5-410E-8E56-82E5E076906B}" type="pres">
      <dgm:prSet presAssocID="{91B556F1-B742-4B16-BFC4-2F98B032AB59}" presName="rootComposite" presStyleCnt="0"/>
      <dgm:spPr/>
    </dgm:pt>
    <dgm:pt modelId="{02E17B8A-E3D6-418D-AD69-EF6F5E6CBD35}" type="pres">
      <dgm:prSet presAssocID="{91B556F1-B742-4B16-BFC4-2F98B032AB59}" presName="rootText" presStyleLbl="node3" presStyleIdx="1" presStyleCnt="13" custScaleY="881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E8045A-2A6F-49CE-AEA2-5F2F2934AE68}" type="pres">
      <dgm:prSet presAssocID="{91B556F1-B742-4B16-BFC4-2F98B032AB59}" presName="rootConnector" presStyleLbl="node3" presStyleIdx="1" presStyleCnt="13"/>
      <dgm:spPr/>
      <dgm:t>
        <a:bodyPr/>
        <a:lstStyle/>
        <a:p>
          <a:endParaRPr lang="en-US"/>
        </a:p>
      </dgm:t>
    </dgm:pt>
    <dgm:pt modelId="{513067FA-A5E4-4620-840E-AA9C944653FB}" type="pres">
      <dgm:prSet presAssocID="{91B556F1-B742-4B16-BFC4-2F98B032AB59}" presName="hierChild4" presStyleCnt="0"/>
      <dgm:spPr/>
    </dgm:pt>
    <dgm:pt modelId="{05633C76-7624-48FE-B1B0-4894DC5A0801}" type="pres">
      <dgm:prSet presAssocID="{91B556F1-B742-4B16-BFC4-2F98B032AB59}" presName="hierChild5" presStyleCnt="0"/>
      <dgm:spPr/>
    </dgm:pt>
    <dgm:pt modelId="{6A02D740-A2F1-444F-8164-1548E74DCB04}" type="pres">
      <dgm:prSet presAssocID="{07A9460D-1838-42D2-A081-32C41408B2BB}" presName="Name37" presStyleLbl="parChTrans1D3" presStyleIdx="2" presStyleCnt="13"/>
      <dgm:spPr/>
      <dgm:t>
        <a:bodyPr/>
        <a:lstStyle/>
        <a:p>
          <a:endParaRPr lang="en-US"/>
        </a:p>
      </dgm:t>
    </dgm:pt>
    <dgm:pt modelId="{5E036D45-D611-4D4A-9FB1-285864D927C7}" type="pres">
      <dgm:prSet presAssocID="{C73E78E2-33A6-4BAA-8213-892E93D2DAB7}" presName="hierRoot2" presStyleCnt="0">
        <dgm:presLayoutVars>
          <dgm:hierBranch val="init"/>
        </dgm:presLayoutVars>
      </dgm:prSet>
      <dgm:spPr/>
    </dgm:pt>
    <dgm:pt modelId="{67660E9F-4255-4AD4-83C7-D39022B8712D}" type="pres">
      <dgm:prSet presAssocID="{C73E78E2-33A6-4BAA-8213-892E93D2DAB7}" presName="rootComposite" presStyleCnt="0"/>
      <dgm:spPr/>
    </dgm:pt>
    <dgm:pt modelId="{46619C4C-89A6-4F87-AB3A-8C333447099D}" type="pres">
      <dgm:prSet presAssocID="{C73E78E2-33A6-4BAA-8213-892E93D2DAB7}" presName="rootText" presStyleLbl="node3" presStyleIdx="2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31CB1A-36FE-4607-AAEC-626FC2FA68C2}" type="pres">
      <dgm:prSet presAssocID="{C73E78E2-33A6-4BAA-8213-892E93D2DAB7}" presName="rootConnector" presStyleLbl="node3" presStyleIdx="2" presStyleCnt="13"/>
      <dgm:spPr/>
      <dgm:t>
        <a:bodyPr/>
        <a:lstStyle/>
        <a:p>
          <a:endParaRPr lang="en-US"/>
        </a:p>
      </dgm:t>
    </dgm:pt>
    <dgm:pt modelId="{52D7E784-F049-4AAD-9A4F-09CF909AF592}" type="pres">
      <dgm:prSet presAssocID="{C73E78E2-33A6-4BAA-8213-892E93D2DAB7}" presName="hierChild4" presStyleCnt="0"/>
      <dgm:spPr/>
    </dgm:pt>
    <dgm:pt modelId="{C2B5D967-2558-4C27-9B86-53329E8DFAAE}" type="pres">
      <dgm:prSet presAssocID="{C73E78E2-33A6-4BAA-8213-892E93D2DAB7}" presName="hierChild5" presStyleCnt="0"/>
      <dgm:spPr/>
    </dgm:pt>
    <dgm:pt modelId="{CAA4CDAC-7CDB-4EBA-9300-2BD5CE25B8EA}" type="pres">
      <dgm:prSet presAssocID="{B2201167-6C5E-429B-8C66-CDE37443E082}" presName="Name37" presStyleLbl="parChTrans1D3" presStyleIdx="3" presStyleCnt="13"/>
      <dgm:spPr/>
      <dgm:t>
        <a:bodyPr/>
        <a:lstStyle/>
        <a:p>
          <a:endParaRPr lang="en-US"/>
        </a:p>
      </dgm:t>
    </dgm:pt>
    <dgm:pt modelId="{B8728B26-F37F-4739-AAD9-50A5786DD085}" type="pres">
      <dgm:prSet presAssocID="{7DEA4517-C2C1-462E-A86E-11EA44A88857}" presName="hierRoot2" presStyleCnt="0">
        <dgm:presLayoutVars>
          <dgm:hierBranch val="init"/>
        </dgm:presLayoutVars>
      </dgm:prSet>
      <dgm:spPr/>
    </dgm:pt>
    <dgm:pt modelId="{B7255920-C8A9-4A46-AFB2-4249B141861D}" type="pres">
      <dgm:prSet presAssocID="{7DEA4517-C2C1-462E-A86E-11EA44A88857}" presName="rootComposite" presStyleCnt="0"/>
      <dgm:spPr/>
    </dgm:pt>
    <dgm:pt modelId="{DDF60B51-C7B9-472A-BE3C-DBEFA388FF9D}" type="pres">
      <dgm:prSet presAssocID="{7DEA4517-C2C1-462E-A86E-11EA44A88857}" presName="rootText" presStyleLbl="node3" presStyleIdx="3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27F870-2EE1-43A4-B298-3C957EC22C40}" type="pres">
      <dgm:prSet presAssocID="{7DEA4517-C2C1-462E-A86E-11EA44A88857}" presName="rootConnector" presStyleLbl="node3" presStyleIdx="3" presStyleCnt="13"/>
      <dgm:spPr/>
      <dgm:t>
        <a:bodyPr/>
        <a:lstStyle/>
        <a:p>
          <a:endParaRPr lang="en-US"/>
        </a:p>
      </dgm:t>
    </dgm:pt>
    <dgm:pt modelId="{BCCDB57C-B964-4913-8246-E5396F8A052C}" type="pres">
      <dgm:prSet presAssocID="{7DEA4517-C2C1-462E-A86E-11EA44A88857}" presName="hierChild4" presStyleCnt="0"/>
      <dgm:spPr/>
    </dgm:pt>
    <dgm:pt modelId="{1B5CC3E2-1AD4-4E76-8E25-50188494D605}" type="pres">
      <dgm:prSet presAssocID="{7DEA4517-C2C1-462E-A86E-11EA44A88857}" presName="hierChild5" presStyleCnt="0"/>
      <dgm:spPr/>
    </dgm:pt>
    <dgm:pt modelId="{9485D4E2-4166-4639-BD37-E85C35BF31C3}" type="pres">
      <dgm:prSet presAssocID="{9774BA38-6552-4BA9-B63B-3F3D6FEDDEDB}" presName="hierChild5" presStyleCnt="0"/>
      <dgm:spPr/>
    </dgm:pt>
    <dgm:pt modelId="{36A8E5FB-1102-42A8-BE2F-91F39051304B}" type="pres">
      <dgm:prSet presAssocID="{3DDDE4F0-5144-48DB-8004-7FF12AF314DD}" presName="Name37" presStyleLbl="parChTrans1D2" presStyleIdx="1" presStyleCnt="4"/>
      <dgm:spPr/>
      <dgm:t>
        <a:bodyPr/>
        <a:lstStyle/>
        <a:p>
          <a:endParaRPr lang="en-US"/>
        </a:p>
      </dgm:t>
    </dgm:pt>
    <dgm:pt modelId="{07F51076-D37A-4E5E-9711-25DDB6F74973}" type="pres">
      <dgm:prSet presAssocID="{33560F34-43EC-4837-AB13-A6BF3CF4198B}" presName="hierRoot2" presStyleCnt="0">
        <dgm:presLayoutVars>
          <dgm:hierBranch val="init"/>
        </dgm:presLayoutVars>
      </dgm:prSet>
      <dgm:spPr/>
    </dgm:pt>
    <dgm:pt modelId="{50FA7801-0FE7-40A9-8007-CD986FC8FB9E}" type="pres">
      <dgm:prSet presAssocID="{33560F34-43EC-4837-AB13-A6BF3CF4198B}" presName="rootComposite" presStyleCnt="0"/>
      <dgm:spPr/>
    </dgm:pt>
    <dgm:pt modelId="{B156A91F-4847-4A25-98F7-475250D27387}" type="pres">
      <dgm:prSet presAssocID="{33560F34-43EC-4837-AB13-A6BF3CF4198B}" presName="rootText" presStyleLbl="node2" presStyleIdx="1" presStyleCnt="4" custScaleY="1288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CC680C-2AC2-4DC1-A95A-54E2E327B2ED}" type="pres">
      <dgm:prSet presAssocID="{33560F34-43EC-4837-AB13-A6BF3CF4198B}" presName="rootConnector" presStyleLbl="node2" presStyleIdx="1" presStyleCnt="4"/>
      <dgm:spPr/>
      <dgm:t>
        <a:bodyPr/>
        <a:lstStyle/>
        <a:p>
          <a:endParaRPr lang="en-US"/>
        </a:p>
      </dgm:t>
    </dgm:pt>
    <dgm:pt modelId="{1FEEFF72-5D01-4D32-86F2-F0587D45DBBD}" type="pres">
      <dgm:prSet presAssocID="{33560F34-43EC-4837-AB13-A6BF3CF4198B}" presName="hierChild4" presStyleCnt="0"/>
      <dgm:spPr/>
    </dgm:pt>
    <dgm:pt modelId="{EBE958CE-A851-4B56-85DD-ECD84D019D05}" type="pres">
      <dgm:prSet presAssocID="{FB5993CB-F79E-4DDF-AE1B-11D9783E0BD3}" presName="Name37" presStyleLbl="parChTrans1D3" presStyleIdx="4" presStyleCnt="13"/>
      <dgm:spPr/>
      <dgm:t>
        <a:bodyPr/>
        <a:lstStyle/>
        <a:p>
          <a:endParaRPr lang="en-US"/>
        </a:p>
      </dgm:t>
    </dgm:pt>
    <dgm:pt modelId="{10E6D545-910A-47D9-90BF-B6A15DDC231E}" type="pres">
      <dgm:prSet presAssocID="{85FE3EE7-AECB-4AA5-BF26-1356D34C535F}" presName="hierRoot2" presStyleCnt="0">
        <dgm:presLayoutVars>
          <dgm:hierBranch val="init"/>
        </dgm:presLayoutVars>
      </dgm:prSet>
      <dgm:spPr/>
    </dgm:pt>
    <dgm:pt modelId="{C0846174-1CE1-4B4A-9E91-5E224CB06EA7}" type="pres">
      <dgm:prSet presAssocID="{85FE3EE7-AECB-4AA5-BF26-1356D34C535F}" presName="rootComposite" presStyleCnt="0"/>
      <dgm:spPr/>
    </dgm:pt>
    <dgm:pt modelId="{4447BC14-D0E5-489E-8E9B-A164676456FF}" type="pres">
      <dgm:prSet presAssocID="{85FE3EE7-AECB-4AA5-BF26-1356D34C535F}" presName="rootText" presStyleLbl="node3" presStyleIdx="4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A8F90A-52CC-4360-9376-C1C9073A1615}" type="pres">
      <dgm:prSet presAssocID="{85FE3EE7-AECB-4AA5-BF26-1356D34C535F}" presName="rootConnector" presStyleLbl="node3" presStyleIdx="4" presStyleCnt="13"/>
      <dgm:spPr/>
      <dgm:t>
        <a:bodyPr/>
        <a:lstStyle/>
        <a:p>
          <a:endParaRPr lang="en-US"/>
        </a:p>
      </dgm:t>
    </dgm:pt>
    <dgm:pt modelId="{6A5D997C-EC3B-4F77-AE67-F5BE8BCAFFA7}" type="pres">
      <dgm:prSet presAssocID="{85FE3EE7-AECB-4AA5-BF26-1356D34C535F}" presName="hierChild4" presStyleCnt="0"/>
      <dgm:spPr/>
    </dgm:pt>
    <dgm:pt modelId="{7C244557-AB25-4D93-84F0-2CE7A87A59D1}" type="pres">
      <dgm:prSet presAssocID="{85FE3EE7-AECB-4AA5-BF26-1356D34C535F}" presName="hierChild5" presStyleCnt="0"/>
      <dgm:spPr/>
    </dgm:pt>
    <dgm:pt modelId="{AC3D0232-6BDC-44AB-BC6E-9B17E5291471}" type="pres">
      <dgm:prSet presAssocID="{1D34A5B4-53BA-4C85-8E9C-50FA3F42ECCA}" presName="Name37" presStyleLbl="parChTrans1D3" presStyleIdx="5" presStyleCnt="13"/>
      <dgm:spPr/>
      <dgm:t>
        <a:bodyPr/>
        <a:lstStyle/>
        <a:p>
          <a:endParaRPr lang="en-US"/>
        </a:p>
      </dgm:t>
    </dgm:pt>
    <dgm:pt modelId="{B75BADEE-7CC9-4FA7-BF53-819C09683F40}" type="pres">
      <dgm:prSet presAssocID="{860388F6-151F-4EC5-9A5A-7BE38C3624BB}" presName="hierRoot2" presStyleCnt="0">
        <dgm:presLayoutVars>
          <dgm:hierBranch val="init"/>
        </dgm:presLayoutVars>
      </dgm:prSet>
      <dgm:spPr/>
    </dgm:pt>
    <dgm:pt modelId="{0E21865C-359D-46A5-BA8F-92BF5D998DC0}" type="pres">
      <dgm:prSet presAssocID="{860388F6-151F-4EC5-9A5A-7BE38C3624BB}" presName="rootComposite" presStyleCnt="0"/>
      <dgm:spPr/>
    </dgm:pt>
    <dgm:pt modelId="{8CCDF3E0-5F2E-48EC-9631-DC8228E566AB}" type="pres">
      <dgm:prSet presAssocID="{860388F6-151F-4EC5-9A5A-7BE38C3624BB}" presName="rootText" presStyleLbl="node3" presStyleIdx="5" presStyleCnt="13" custLinFactNeighborX="2449" custLinFactNeighborY="61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6DCF13-31E5-4E95-9C14-E5FED5685C08}" type="pres">
      <dgm:prSet presAssocID="{860388F6-151F-4EC5-9A5A-7BE38C3624BB}" presName="rootConnector" presStyleLbl="node3" presStyleIdx="5" presStyleCnt="13"/>
      <dgm:spPr/>
      <dgm:t>
        <a:bodyPr/>
        <a:lstStyle/>
        <a:p>
          <a:endParaRPr lang="en-US"/>
        </a:p>
      </dgm:t>
    </dgm:pt>
    <dgm:pt modelId="{099A6827-2B84-4FBA-8A45-B81529C1715D}" type="pres">
      <dgm:prSet presAssocID="{860388F6-151F-4EC5-9A5A-7BE38C3624BB}" presName="hierChild4" presStyleCnt="0"/>
      <dgm:spPr/>
    </dgm:pt>
    <dgm:pt modelId="{EE41CA46-C3D6-4440-918D-63899776085D}" type="pres">
      <dgm:prSet presAssocID="{860388F6-151F-4EC5-9A5A-7BE38C3624BB}" presName="hierChild5" presStyleCnt="0"/>
      <dgm:spPr/>
    </dgm:pt>
    <dgm:pt modelId="{E085BB7E-5B44-4F4D-805E-C56C6D04CA44}" type="pres">
      <dgm:prSet presAssocID="{A8BE1EAD-A844-43C1-8E57-E08E49365DA2}" presName="Name37" presStyleLbl="parChTrans1D3" presStyleIdx="6" presStyleCnt="13"/>
      <dgm:spPr/>
      <dgm:t>
        <a:bodyPr/>
        <a:lstStyle/>
        <a:p>
          <a:endParaRPr lang="en-US"/>
        </a:p>
      </dgm:t>
    </dgm:pt>
    <dgm:pt modelId="{C2333ABE-48CE-49DA-99D3-148580A232BC}" type="pres">
      <dgm:prSet presAssocID="{E50E7D08-4BB2-48B8-88D5-9F9709652AF4}" presName="hierRoot2" presStyleCnt="0">
        <dgm:presLayoutVars>
          <dgm:hierBranch val="init"/>
        </dgm:presLayoutVars>
      </dgm:prSet>
      <dgm:spPr/>
    </dgm:pt>
    <dgm:pt modelId="{E5F51E88-7BEC-464F-96CD-8E4F5B5093FD}" type="pres">
      <dgm:prSet presAssocID="{E50E7D08-4BB2-48B8-88D5-9F9709652AF4}" presName="rootComposite" presStyleCnt="0"/>
      <dgm:spPr/>
    </dgm:pt>
    <dgm:pt modelId="{F4078BEB-1965-4DEA-B492-D968981564BC}" type="pres">
      <dgm:prSet presAssocID="{E50E7D08-4BB2-48B8-88D5-9F9709652AF4}" presName="rootText" presStyleLbl="node3" presStyleIdx="6" presStyleCnt="13" custScaleY="1173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974920-0309-4D1C-AB93-0878EE18E11C}" type="pres">
      <dgm:prSet presAssocID="{E50E7D08-4BB2-48B8-88D5-9F9709652AF4}" presName="rootConnector" presStyleLbl="node3" presStyleIdx="6" presStyleCnt="13"/>
      <dgm:spPr/>
      <dgm:t>
        <a:bodyPr/>
        <a:lstStyle/>
        <a:p>
          <a:endParaRPr lang="en-US"/>
        </a:p>
      </dgm:t>
    </dgm:pt>
    <dgm:pt modelId="{835FEE4A-0851-4BBE-BCDA-987C01152F89}" type="pres">
      <dgm:prSet presAssocID="{E50E7D08-4BB2-48B8-88D5-9F9709652AF4}" presName="hierChild4" presStyleCnt="0"/>
      <dgm:spPr/>
    </dgm:pt>
    <dgm:pt modelId="{FE59E061-9B34-4D2C-853C-17F7F58BA054}" type="pres">
      <dgm:prSet presAssocID="{E50E7D08-4BB2-48B8-88D5-9F9709652AF4}" presName="hierChild5" presStyleCnt="0"/>
      <dgm:spPr/>
    </dgm:pt>
    <dgm:pt modelId="{2B5A7900-272B-4ED0-9BFB-9DB2B705C040}" type="pres">
      <dgm:prSet presAssocID="{33560F34-43EC-4837-AB13-A6BF3CF4198B}" presName="hierChild5" presStyleCnt="0"/>
      <dgm:spPr/>
    </dgm:pt>
    <dgm:pt modelId="{13BF4059-1AC2-4081-AF22-F704CD6BCF78}" type="pres">
      <dgm:prSet presAssocID="{68309C15-5408-45CE-9D0E-CE4F21521E28}" presName="Name37" presStyleLbl="parChTrans1D2" presStyleIdx="2" presStyleCnt="4"/>
      <dgm:spPr/>
      <dgm:t>
        <a:bodyPr/>
        <a:lstStyle/>
        <a:p>
          <a:endParaRPr lang="en-US"/>
        </a:p>
      </dgm:t>
    </dgm:pt>
    <dgm:pt modelId="{A90CCDF8-3665-4E20-9FE0-F72C235EEE08}" type="pres">
      <dgm:prSet presAssocID="{87EB3154-1145-4E35-B512-09DFA82EBA9B}" presName="hierRoot2" presStyleCnt="0">
        <dgm:presLayoutVars>
          <dgm:hierBranch val="init"/>
        </dgm:presLayoutVars>
      </dgm:prSet>
      <dgm:spPr/>
    </dgm:pt>
    <dgm:pt modelId="{95F206DF-F8CB-4122-9348-AAA4F55C529F}" type="pres">
      <dgm:prSet presAssocID="{87EB3154-1145-4E35-B512-09DFA82EBA9B}" presName="rootComposite" presStyleCnt="0"/>
      <dgm:spPr/>
    </dgm:pt>
    <dgm:pt modelId="{A9AE2B79-D971-48EE-9FA1-8930E76488AF}" type="pres">
      <dgm:prSet presAssocID="{87EB3154-1145-4E35-B512-09DFA82EBA9B}" presName="rootText" presStyleLbl="node2" presStyleIdx="2" presStyleCnt="4" custScaleX="107694" custScaleY="136710" custLinFactNeighborX="5903" custLinFactNeighborY="-25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92D082-23C0-42EC-A6F6-365CC1CB675D}" type="pres">
      <dgm:prSet presAssocID="{87EB3154-1145-4E35-B512-09DFA82EBA9B}" presName="rootConnector" presStyleLbl="node2" presStyleIdx="2" presStyleCnt="4"/>
      <dgm:spPr/>
      <dgm:t>
        <a:bodyPr/>
        <a:lstStyle/>
        <a:p>
          <a:endParaRPr lang="en-US"/>
        </a:p>
      </dgm:t>
    </dgm:pt>
    <dgm:pt modelId="{BBA2251E-BD51-4ADF-8D4A-87D76FA7C136}" type="pres">
      <dgm:prSet presAssocID="{87EB3154-1145-4E35-B512-09DFA82EBA9B}" presName="hierChild4" presStyleCnt="0"/>
      <dgm:spPr/>
    </dgm:pt>
    <dgm:pt modelId="{89D92F8C-7707-4EAA-93A1-1C8905D5D70B}" type="pres">
      <dgm:prSet presAssocID="{2B32C091-69D3-4567-8155-7EC2EE40958B}" presName="Name37" presStyleLbl="parChTrans1D3" presStyleIdx="7" presStyleCnt="13"/>
      <dgm:spPr/>
      <dgm:t>
        <a:bodyPr/>
        <a:lstStyle/>
        <a:p>
          <a:endParaRPr lang="en-US"/>
        </a:p>
      </dgm:t>
    </dgm:pt>
    <dgm:pt modelId="{7B13140C-2AE3-4999-B5FF-66EBE6EFFBF5}" type="pres">
      <dgm:prSet presAssocID="{CC07BBBD-782E-4E4E-8A2B-3010D8FE6CEF}" presName="hierRoot2" presStyleCnt="0">
        <dgm:presLayoutVars>
          <dgm:hierBranch val="init"/>
        </dgm:presLayoutVars>
      </dgm:prSet>
      <dgm:spPr/>
    </dgm:pt>
    <dgm:pt modelId="{15DBE4CC-598D-4281-80FF-F10482F460E8}" type="pres">
      <dgm:prSet presAssocID="{CC07BBBD-782E-4E4E-8A2B-3010D8FE6CEF}" presName="rootComposite" presStyleCnt="0"/>
      <dgm:spPr/>
    </dgm:pt>
    <dgm:pt modelId="{9C59E78A-B785-4A8B-AC9B-F51C19E31682}" type="pres">
      <dgm:prSet presAssocID="{CC07BBBD-782E-4E4E-8A2B-3010D8FE6CEF}" presName="rootText" presStyleLbl="node3" presStyleIdx="7" presStyleCnt="13" custScaleY="1445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5DD6D7-F3F3-425B-8B80-9C83158B0BCE}" type="pres">
      <dgm:prSet presAssocID="{CC07BBBD-782E-4E4E-8A2B-3010D8FE6CEF}" presName="rootConnector" presStyleLbl="node3" presStyleIdx="7" presStyleCnt="13"/>
      <dgm:spPr/>
      <dgm:t>
        <a:bodyPr/>
        <a:lstStyle/>
        <a:p>
          <a:endParaRPr lang="en-US"/>
        </a:p>
      </dgm:t>
    </dgm:pt>
    <dgm:pt modelId="{B257506C-F3AF-4681-AF98-2E56473AF159}" type="pres">
      <dgm:prSet presAssocID="{CC07BBBD-782E-4E4E-8A2B-3010D8FE6CEF}" presName="hierChild4" presStyleCnt="0"/>
      <dgm:spPr/>
    </dgm:pt>
    <dgm:pt modelId="{6D842E2E-7909-4D1E-B74B-52CCDCB135AD}" type="pres">
      <dgm:prSet presAssocID="{CC07BBBD-782E-4E4E-8A2B-3010D8FE6CEF}" presName="hierChild5" presStyleCnt="0"/>
      <dgm:spPr/>
    </dgm:pt>
    <dgm:pt modelId="{2F661CBB-53E4-40D6-A8C1-756D845CD6D3}" type="pres">
      <dgm:prSet presAssocID="{A6580ABA-B3F2-41AD-BB39-6CBC303500F8}" presName="Name37" presStyleLbl="parChTrans1D3" presStyleIdx="8" presStyleCnt="13"/>
      <dgm:spPr/>
      <dgm:t>
        <a:bodyPr/>
        <a:lstStyle/>
        <a:p>
          <a:endParaRPr lang="en-US"/>
        </a:p>
      </dgm:t>
    </dgm:pt>
    <dgm:pt modelId="{DFF96A06-E0A1-47A7-97E4-B09B26CF87B2}" type="pres">
      <dgm:prSet presAssocID="{8377FC50-4FD4-45A6-AD44-46ECFB309C01}" presName="hierRoot2" presStyleCnt="0">
        <dgm:presLayoutVars>
          <dgm:hierBranch val="init"/>
        </dgm:presLayoutVars>
      </dgm:prSet>
      <dgm:spPr/>
    </dgm:pt>
    <dgm:pt modelId="{65F33C78-4B3B-44F9-9FB9-44E360893499}" type="pres">
      <dgm:prSet presAssocID="{8377FC50-4FD4-45A6-AD44-46ECFB309C01}" presName="rootComposite" presStyleCnt="0"/>
      <dgm:spPr/>
    </dgm:pt>
    <dgm:pt modelId="{736E1D93-9EF9-4837-B8D6-17BFDC496233}" type="pres">
      <dgm:prSet presAssocID="{8377FC50-4FD4-45A6-AD44-46ECFB309C01}" presName="rootText" presStyleLbl="node3" presStyleIdx="8" presStyleCnt="13" custScaleY="163691" custLinFactNeighborX="3420" custLinFactNeighborY="29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554D15-070D-45A6-BA14-5C123AEB632E}" type="pres">
      <dgm:prSet presAssocID="{8377FC50-4FD4-45A6-AD44-46ECFB309C01}" presName="rootConnector" presStyleLbl="node3" presStyleIdx="8" presStyleCnt="13"/>
      <dgm:spPr/>
      <dgm:t>
        <a:bodyPr/>
        <a:lstStyle/>
        <a:p>
          <a:endParaRPr lang="en-US"/>
        </a:p>
      </dgm:t>
    </dgm:pt>
    <dgm:pt modelId="{166AA661-2B8B-4B76-B033-5F52A7C35CF1}" type="pres">
      <dgm:prSet presAssocID="{8377FC50-4FD4-45A6-AD44-46ECFB309C01}" presName="hierChild4" presStyleCnt="0"/>
      <dgm:spPr/>
    </dgm:pt>
    <dgm:pt modelId="{4165F902-AE68-451B-B85E-4A65345B96E4}" type="pres">
      <dgm:prSet presAssocID="{8377FC50-4FD4-45A6-AD44-46ECFB309C01}" presName="hierChild5" presStyleCnt="0"/>
      <dgm:spPr/>
    </dgm:pt>
    <dgm:pt modelId="{7EEBA809-F988-4460-9E25-8ED5B5AF8567}" type="pres">
      <dgm:prSet presAssocID="{87EB3154-1145-4E35-B512-09DFA82EBA9B}" presName="hierChild5" presStyleCnt="0"/>
      <dgm:spPr/>
    </dgm:pt>
    <dgm:pt modelId="{19363EAD-3D46-41D2-BFFC-3BE96817B8BA}" type="pres">
      <dgm:prSet presAssocID="{BFA695DB-1025-48D5-BB78-F20F51F4BE46}" presName="Name37" presStyleLbl="parChTrans1D2" presStyleIdx="3" presStyleCnt="4"/>
      <dgm:spPr/>
      <dgm:t>
        <a:bodyPr/>
        <a:lstStyle/>
        <a:p>
          <a:endParaRPr lang="en-US"/>
        </a:p>
      </dgm:t>
    </dgm:pt>
    <dgm:pt modelId="{F5028387-8404-45B5-807E-F233F5CD02CF}" type="pres">
      <dgm:prSet presAssocID="{5E23847F-5C49-47A5-B1B0-2B06051D4EFA}" presName="hierRoot2" presStyleCnt="0">
        <dgm:presLayoutVars>
          <dgm:hierBranch val="init"/>
        </dgm:presLayoutVars>
      </dgm:prSet>
      <dgm:spPr/>
    </dgm:pt>
    <dgm:pt modelId="{CAAB9F2E-F3AF-4627-B3E5-24E9CC76F405}" type="pres">
      <dgm:prSet presAssocID="{5E23847F-5C49-47A5-B1B0-2B06051D4EFA}" presName="rootComposite" presStyleCnt="0"/>
      <dgm:spPr/>
    </dgm:pt>
    <dgm:pt modelId="{2F0A1D4F-0DF9-4555-8C9B-3ADA85C0B84A}" type="pres">
      <dgm:prSet presAssocID="{5E23847F-5C49-47A5-B1B0-2B06051D4EFA}" presName="rootText" presStyleLbl="node2" presStyleIdx="3" presStyleCnt="4" custScaleX="144416" custScaleY="1280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6786A3-839E-4497-AA02-BE38A298930C}" type="pres">
      <dgm:prSet presAssocID="{5E23847F-5C49-47A5-B1B0-2B06051D4EFA}" presName="rootConnector" presStyleLbl="node2" presStyleIdx="3" presStyleCnt="4"/>
      <dgm:spPr/>
      <dgm:t>
        <a:bodyPr/>
        <a:lstStyle/>
        <a:p>
          <a:endParaRPr lang="en-US"/>
        </a:p>
      </dgm:t>
    </dgm:pt>
    <dgm:pt modelId="{2F6C0855-BAF6-433B-8FC7-328583D5AA8D}" type="pres">
      <dgm:prSet presAssocID="{5E23847F-5C49-47A5-B1B0-2B06051D4EFA}" presName="hierChild4" presStyleCnt="0"/>
      <dgm:spPr/>
    </dgm:pt>
    <dgm:pt modelId="{B065A33B-DBE0-4F4C-87FE-1C5327C9A80D}" type="pres">
      <dgm:prSet presAssocID="{4018A201-09A2-4E07-8F9F-58821BE8C103}" presName="Name37" presStyleLbl="parChTrans1D3" presStyleIdx="9" presStyleCnt="13"/>
      <dgm:spPr/>
      <dgm:t>
        <a:bodyPr/>
        <a:lstStyle/>
        <a:p>
          <a:endParaRPr lang="en-US"/>
        </a:p>
      </dgm:t>
    </dgm:pt>
    <dgm:pt modelId="{FF9256DB-743A-4E50-9E45-E0BA79603A18}" type="pres">
      <dgm:prSet presAssocID="{4DC182F4-6C07-4916-85D5-8DEE3DE89ACF}" presName="hierRoot2" presStyleCnt="0">
        <dgm:presLayoutVars>
          <dgm:hierBranch val="init"/>
        </dgm:presLayoutVars>
      </dgm:prSet>
      <dgm:spPr/>
    </dgm:pt>
    <dgm:pt modelId="{6C44CE44-6A9B-4C2F-857C-1340D9BAAF0A}" type="pres">
      <dgm:prSet presAssocID="{4DC182F4-6C07-4916-85D5-8DEE3DE89ACF}" presName="rootComposite" presStyleCnt="0"/>
      <dgm:spPr/>
    </dgm:pt>
    <dgm:pt modelId="{A29EA8EF-0172-45C3-BA34-350E97B15ACF}" type="pres">
      <dgm:prSet presAssocID="{4DC182F4-6C07-4916-85D5-8DEE3DE89ACF}" presName="rootText" presStyleLbl="node3" presStyleIdx="9" presStyleCnt="13" custScaleX="1342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76755E-763E-4F57-B4AB-4B3561D9CF62}" type="pres">
      <dgm:prSet presAssocID="{4DC182F4-6C07-4916-85D5-8DEE3DE89ACF}" presName="rootConnector" presStyleLbl="node3" presStyleIdx="9" presStyleCnt="13"/>
      <dgm:spPr/>
      <dgm:t>
        <a:bodyPr/>
        <a:lstStyle/>
        <a:p>
          <a:endParaRPr lang="en-US"/>
        </a:p>
      </dgm:t>
    </dgm:pt>
    <dgm:pt modelId="{74BFC4E3-F2EA-43F1-93F2-7463B6CBD028}" type="pres">
      <dgm:prSet presAssocID="{4DC182F4-6C07-4916-85D5-8DEE3DE89ACF}" presName="hierChild4" presStyleCnt="0"/>
      <dgm:spPr/>
    </dgm:pt>
    <dgm:pt modelId="{60749D1D-2FAC-429B-B19F-07A5A9BB4DBF}" type="pres">
      <dgm:prSet presAssocID="{4DC182F4-6C07-4916-85D5-8DEE3DE89ACF}" presName="hierChild5" presStyleCnt="0"/>
      <dgm:spPr/>
    </dgm:pt>
    <dgm:pt modelId="{F4705550-9F05-4B78-B87A-21A2C8ECA570}" type="pres">
      <dgm:prSet presAssocID="{F7042EA2-1C25-444F-BFBA-F35A2C7C9E88}" presName="Name37" presStyleLbl="parChTrans1D3" presStyleIdx="10" presStyleCnt="13"/>
      <dgm:spPr/>
      <dgm:t>
        <a:bodyPr/>
        <a:lstStyle/>
        <a:p>
          <a:endParaRPr lang="en-US"/>
        </a:p>
      </dgm:t>
    </dgm:pt>
    <dgm:pt modelId="{102BAC15-1A5C-470F-807B-3C3BA177479E}" type="pres">
      <dgm:prSet presAssocID="{4D5D4035-4881-42F6-A3C7-9AAF5EB2EF10}" presName="hierRoot2" presStyleCnt="0">
        <dgm:presLayoutVars>
          <dgm:hierBranch val="init"/>
        </dgm:presLayoutVars>
      </dgm:prSet>
      <dgm:spPr/>
    </dgm:pt>
    <dgm:pt modelId="{0D6DDDF9-50C1-47F7-997A-F20434625CD0}" type="pres">
      <dgm:prSet presAssocID="{4D5D4035-4881-42F6-A3C7-9AAF5EB2EF10}" presName="rootComposite" presStyleCnt="0"/>
      <dgm:spPr/>
    </dgm:pt>
    <dgm:pt modelId="{F3396927-4D43-45F2-95D2-A6BD059C396D}" type="pres">
      <dgm:prSet presAssocID="{4D5D4035-4881-42F6-A3C7-9AAF5EB2EF10}" presName="rootText" presStyleLbl="node3" presStyleIdx="10" presStyleCnt="13" custScaleX="1317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17C497-D659-4D5A-B6A9-DA1052F6B22A}" type="pres">
      <dgm:prSet presAssocID="{4D5D4035-4881-42F6-A3C7-9AAF5EB2EF10}" presName="rootConnector" presStyleLbl="node3" presStyleIdx="10" presStyleCnt="13"/>
      <dgm:spPr/>
      <dgm:t>
        <a:bodyPr/>
        <a:lstStyle/>
        <a:p>
          <a:endParaRPr lang="en-US"/>
        </a:p>
      </dgm:t>
    </dgm:pt>
    <dgm:pt modelId="{C23A7ADE-FF75-4D02-BDDA-0ADDEADA9617}" type="pres">
      <dgm:prSet presAssocID="{4D5D4035-4881-42F6-A3C7-9AAF5EB2EF10}" presName="hierChild4" presStyleCnt="0"/>
      <dgm:spPr/>
    </dgm:pt>
    <dgm:pt modelId="{63A6410B-836E-47D0-9597-836D38FDE9B0}" type="pres">
      <dgm:prSet presAssocID="{4D5D4035-4881-42F6-A3C7-9AAF5EB2EF10}" presName="hierChild5" presStyleCnt="0"/>
      <dgm:spPr/>
    </dgm:pt>
    <dgm:pt modelId="{069ABCD3-60AD-4B0E-811F-2A98DA7C0836}" type="pres">
      <dgm:prSet presAssocID="{05E50BFF-35E7-482D-8116-ED35EC771302}" presName="Name37" presStyleLbl="parChTrans1D3" presStyleIdx="11" presStyleCnt="13"/>
      <dgm:spPr/>
      <dgm:t>
        <a:bodyPr/>
        <a:lstStyle/>
        <a:p>
          <a:endParaRPr lang="en-US"/>
        </a:p>
      </dgm:t>
    </dgm:pt>
    <dgm:pt modelId="{A4EA6F14-C6BC-45CD-9293-69A0FEA5F6D5}" type="pres">
      <dgm:prSet presAssocID="{A52B05A3-4544-486A-9BA8-6DF24A2BE70A}" presName="hierRoot2" presStyleCnt="0">
        <dgm:presLayoutVars>
          <dgm:hierBranch val="init"/>
        </dgm:presLayoutVars>
      </dgm:prSet>
      <dgm:spPr/>
    </dgm:pt>
    <dgm:pt modelId="{AB9AC962-FB74-4D15-AE6C-18DFDE328325}" type="pres">
      <dgm:prSet presAssocID="{A52B05A3-4544-486A-9BA8-6DF24A2BE70A}" presName="rootComposite" presStyleCnt="0"/>
      <dgm:spPr/>
    </dgm:pt>
    <dgm:pt modelId="{4BB471BF-997B-40C1-80AD-03DC11276D4F}" type="pres">
      <dgm:prSet presAssocID="{A52B05A3-4544-486A-9BA8-6DF24A2BE70A}" presName="rootText" presStyleLbl="node3" presStyleIdx="11" presStyleCnt="13" custScaleX="137395" custScaleY="1092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F7C74C-82C7-46F3-9E6A-3F65C02C2F83}" type="pres">
      <dgm:prSet presAssocID="{A52B05A3-4544-486A-9BA8-6DF24A2BE70A}" presName="rootConnector" presStyleLbl="node3" presStyleIdx="11" presStyleCnt="13"/>
      <dgm:spPr/>
      <dgm:t>
        <a:bodyPr/>
        <a:lstStyle/>
        <a:p>
          <a:endParaRPr lang="en-US"/>
        </a:p>
      </dgm:t>
    </dgm:pt>
    <dgm:pt modelId="{CCA458F6-4EE8-45F1-8FFF-6A72E9CFA5C7}" type="pres">
      <dgm:prSet presAssocID="{A52B05A3-4544-486A-9BA8-6DF24A2BE70A}" presName="hierChild4" presStyleCnt="0"/>
      <dgm:spPr/>
    </dgm:pt>
    <dgm:pt modelId="{AF5CEE2C-D830-4AED-B6C1-25A157D8825E}" type="pres">
      <dgm:prSet presAssocID="{A52B05A3-4544-486A-9BA8-6DF24A2BE70A}" presName="hierChild5" presStyleCnt="0"/>
      <dgm:spPr/>
    </dgm:pt>
    <dgm:pt modelId="{AB15E82C-2E19-4731-8E26-BE73E93CCC19}" type="pres">
      <dgm:prSet presAssocID="{CF6C4373-103A-4C7F-A7A5-333FFCEECC16}" presName="Name37" presStyleLbl="parChTrans1D3" presStyleIdx="12" presStyleCnt="13"/>
      <dgm:spPr/>
      <dgm:t>
        <a:bodyPr/>
        <a:lstStyle/>
        <a:p>
          <a:endParaRPr lang="en-US"/>
        </a:p>
      </dgm:t>
    </dgm:pt>
    <dgm:pt modelId="{3C5852C1-8A32-456C-AC1F-1743F3267E0B}" type="pres">
      <dgm:prSet presAssocID="{6F72074A-3FA7-45D0-9D9C-9D3B972D6584}" presName="hierRoot2" presStyleCnt="0">
        <dgm:presLayoutVars>
          <dgm:hierBranch val="init"/>
        </dgm:presLayoutVars>
      </dgm:prSet>
      <dgm:spPr/>
    </dgm:pt>
    <dgm:pt modelId="{C73ECD01-A93E-4149-82A5-48EA7076B2F1}" type="pres">
      <dgm:prSet presAssocID="{6F72074A-3FA7-45D0-9D9C-9D3B972D6584}" presName="rootComposite" presStyleCnt="0"/>
      <dgm:spPr/>
    </dgm:pt>
    <dgm:pt modelId="{35E597BA-97A3-4972-A412-96D437BA1D4B}" type="pres">
      <dgm:prSet presAssocID="{6F72074A-3FA7-45D0-9D9C-9D3B972D6584}" presName="rootText" presStyleLbl="node3" presStyleIdx="12" presStyleCnt="13" custScaleX="135996" custScaleY="134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6D9C93-D8FF-43EF-BCF8-284F3E164596}" type="pres">
      <dgm:prSet presAssocID="{6F72074A-3FA7-45D0-9D9C-9D3B972D6584}" presName="rootConnector" presStyleLbl="node3" presStyleIdx="12" presStyleCnt="13"/>
      <dgm:spPr/>
      <dgm:t>
        <a:bodyPr/>
        <a:lstStyle/>
        <a:p>
          <a:endParaRPr lang="en-US"/>
        </a:p>
      </dgm:t>
    </dgm:pt>
    <dgm:pt modelId="{E0746312-0CA6-4BCD-8B83-9AF552A80825}" type="pres">
      <dgm:prSet presAssocID="{6F72074A-3FA7-45D0-9D9C-9D3B972D6584}" presName="hierChild4" presStyleCnt="0"/>
      <dgm:spPr/>
    </dgm:pt>
    <dgm:pt modelId="{B1986976-CED5-4D6F-974D-2515333CF10E}" type="pres">
      <dgm:prSet presAssocID="{6F72074A-3FA7-45D0-9D9C-9D3B972D6584}" presName="hierChild5" presStyleCnt="0"/>
      <dgm:spPr/>
    </dgm:pt>
    <dgm:pt modelId="{ED244DEF-6B1D-4A63-AFFD-DA29D8C649A6}" type="pres">
      <dgm:prSet presAssocID="{5E23847F-5C49-47A5-B1B0-2B06051D4EFA}" presName="hierChild5" presStyleCnt="0"/>
      <dgm:spPr/>
    </dgm:pt>
    <dgm:pt modelId="{0DF5A463-3E41-4034-818A-17D1E8AA3001}" type="pres">
      <dgm:prSet presAssocID="{EE5F437B-460A-4D85-9034-88CA2D207E26}" presName="hierChild3" presStyleCnt="0"/>
      <dgm:spPr/>
    </dgm:pt>
  </dgm:ptLst>
  <dgm:cxnLst>
    <dgm:cxn modelId="{9E2B3579-3437-47EB-A707-9B8732CF6577}" type="presOf" srcId="{91B556F1-B742-4B16-BFC4-2F98B032AB59}" destId="{02E17B8A-E3D6-418D-AD69-EF6F5E6CBD35}" srcOrd="0" destOrd="0" presId="urn:microsoft.com/office/officeart/2005/8/layout/orgChart1"/>
    <dgm:cxn modelId="{EC608A70-808D-43AB-9828-79AF9672EEDD}" type="presOf" srcId="{CC07BBBD-782E-4E4E-8A2B-3010D8FE6CEF}" destId="{9C59E78A-B785-4A8B-AC9B-F51C19E31682}" srcOrd="0" destOrd="0" presId="urn:microsoft.com/office/officeart/2005/8/layout/orgChart1"/>
    <dgm:cxn modelId="{78A9D194-A443-4EEF-A8E5-4AF0113B6CCF}" type="presOf" srcId="{FB5993CB-F79E-4DDF-AE1B-11D9783E0BD3}" destId="{EBE958CE-A851-4B56-85DD-ECD84D019D05}" srcOrd="0" destOrd="0" presId="urn:microsoft.com/office/officeart/2005/8/layout/orgChart1"/>
    <dgm:cxn modelId="{15BBCEEF-D848-491C-9F31-8B7E3D296F7B}" type="presOf" srcId="{9774BA38-6552-4BA9-B63B-3F3D6FEDDEDB}" destId="{908E96ED-5854-4D70-8DCD-3E4C2E4F940F}" srcOrd="0" destOrd="0" presId="urn:microsoft.com/office/officeart/2005/8/layout/orgChart1"/>
    <dgm:cxn modelId="{803066B2-EFA4-4652-906D-9F5F8EBC4B5E}" type="presOf" srcId="{5E23847F-5C49-47A5-B1B0-2B06051D4EFA}" destId="{776786A3-839E-4497-AA02-BE38A298930C}" srcOrd="1" destOrd="0" presId="urn:microsoft.com/office/officeart/2005/8/layout/orgChart1"/>
    <dgm:cxn modelId="{122D0DAB-55C1-493C-8A85-3A254C3E38BE}" type="presOf" srcId="{05E50BFF-35E7-482D-8116-ED35EC771302}" destId="{069ABCD3-60AD-4B0E-811F-2A98DA7C0836}" srcOrd="0" destOrd="0" presId="urn:microsoft.com/office/officeart/2005/8/layout/orgChart1"/>
    <dgm:cxn modelId="{C11F9799-8720-4203-B8D7-1E1AFD1AA972}" type="presOf" srcId="{2B32C091-69D3-4567-8155-7EC2EE40958B}" destId="{89D92F8C-7707-4EAA-93A1-1C8905D5D70B}" srcOrd="0" destOrd="0" presId="urn:microsoft.com/office/officeart/2005/8/layout/orgChart1"/>
    <dgm:cxn modelId="{072D281B-A2C1-4A19-A22A-F2233E36E625}" type="presOf" srcId="{E50E7D08-4BB2-48B8-88D5-9F9709652AF4}" destId="{D8974920-0309-4D1C-AB93-0878EE18E11C}" srcOrd="1" destOrd="0" presId="urn:microsoft.com/office/officeart/2005/8/layout/orgChart1"/>
    <dgm:cxn modelId="{C9A2E559-AA85-4308-867B-B4666D2DCC32}" type="presOf" srcId="{91B556F1-B742-4B16-BFC4-2F98B032AB59}" destId="{D1E8045A-2A6F-49CE-AEA2-5F2F2934AE68}" srcOrd="1" destOrd="0" presId="urn:microsoft.com/office/officeart/2005/8/layout/orgChart1"/>
    <dgm:cxn modelId="{B85F2477-4493-4B12-9C64-76E5A5BD4561}" type="presOf" srcId="{9774BA38-6552-4BA9-B63B-3F3D6FEDDEDB}" destId="{3A578EAA-470C-4CFA-B314-687D8A1C8A64}" srcOrd="1" destOrd="0" presId="urn:microsoft.com/office/officeart/2005/8/layout/orgChart1"/>
    <dgm:cxn modelId="{2F5B7E3A-0577-4301-83F3-5136350AD20F}" type="presOf" srcId="{85FE3EE7-AECB-4AA5-BF26-1356D34C535F}" destId="{4447BC14-D0E5-489E-8E9B-A164676456FF}" srcOrd="0" destOrd="0" presId="urn:microsoft.com/office/officeart/2005/8/layout/orgChart1"/>
    <dgm:cxn modelId="{E42A8DE5-C776-4681-8838-8D5E793C65CB}" srcId="{EE5F437B-460A-4D85-9034-88CA2D207E26}" destId="{9774BA38-6552-4BA9-B63B-3F3D6FEDDEDB}" srcOrd="0" destOrd="0" parTransId="{DEA38D41-293C-4C0F-A2A9-42E4A5DAC8CB}" sibTransId="{6154B979-480A-427D-A8BE-04E7946A624D}"/>
    <dgm:cxn modelId="{29839220-01C7-42F3-B16D-EBED27EACA3B}" type="presOf" srcId="{A52B05A3-4544-486A-9BA8-6DF24A2BE70A}" destId="{7AF7C74C-82C7-46F3-9E6A-3F65C02C2F83}" srcOrd="1" destOrd="0" presId="urn:microsoft.com/office/officeart/2005/8/layout/orgChart1"/>
    <dgm:cxn modelId="{29997AE0-88D8-4D0E-9CF0-C819FEA0C061}" srcId="{3E674FE6-0291-4B6B-AEFB-10FACF6EA127}" destId="{EE5F437B-460A-4D85-9034-88CA2D207E26}" srcOrd="0" destOrd="0" parTransId="{15483057-FCD3-4E7F-94C6-63B6CA51288A}" sibTransId="{078B7D60-C1C7-44E5-ADE5-0DD4A4F306FC}"/>
    <dgm:cxn modelId="{589BA17D-59C3-4387-AC0F-E7B3FA6F0957}" type="presOf" srcId="{4018A201-09A2-4E07-8F9F-58821BE8C103}" destId="{B065A33B-DBE0-4F4C-87FE-1C5327C9A80D}" srcOrd="0" destOrd="0" presId="urn:microsoft.com/office/officeart/2005/8/layout/orgChart1"/>
    <dgm:cxn modelId="{08914C06-5885-4F07-9015-915D50D32B35}" type="presOf" srcId="{33560F34-43EC-4837-AB13-A6BF3CF4198B}" destId="{4CCC680C-2AC2-4DC1-A95A-54E2E327B2ED}" srcOrd="1" destOrd="0" presId="urn:microsoft.com/office/officeart/2005/8/layout/orgChart1"/>
    <dgm:cxn modelId="{F8FF62FE-1984-4419-8CAE-93E5FB3CA102}" type="presOf" srcId="{4DC182F4-6C07-4916-85D5-8DEE3DE89ACF}" destId="{A29EA8EF-0172-45C3-BA34-350E97B15ACF}" srcOrd="0" destOrd="0" presId="urn:microsoft.com/office/officeart/2005/8/layout/orgChart1"/>
    <dgm:cxn modelId="{98AE3ECD-7420-4049-8FFE-1E7EBEDCB069}" type="presOf" srcId="{4419B37C-90B5-43D9-9063-FEDC1FEF822F}" destId="{C4CB20EF-808D-41F6-BF19-1AA6C30C6865}" srcOrd="0" destOrd="0" presId="urn:microsoft.com/office/officeart/2005/8/layout/orgChart1"/>
    <dgm:cxn modelId="{35862D12-F761-4946-B8C1-12DB9297FD47}" type="presOf" srcId="{D17E646F-2DE6-4C6F-8A64-F721F6029B55}" destId="{6251259D-8C51-4B83-82D2-5DDB4F85DFB6}" srcOrd="1" destOrd="0" presId="urn:microsoft.com/office/officeart/2005/8/layout/orgChart1"/>
    <dgm:cxn modelId="{0D5E71E5-896C-4DA9-81FC-CC5ABC078F9C}" type="presOf" srcId="{C73E78E2-33A6-4BAA-8213-892E93D2DAB7}" destId="{46619C4C-89A6-4F87-AB3A-8C333447099D}" srcOrd="0" destOrd="0" presId="urn:microsoft.com/office/officeart/2005/8/layout/orgChart1"/>
    <dgm:cxn modelId="{82D6A502-7295-4CC9-B02E-4011BE875424}" type="presOf" srcId="{9A8D6ED9-64E3-4A64-AC24-E6CF82FA5261}" destId="{151DD41F-D345-4D95-BFB2-891AA781DA5E}" srcOrd="0" destOrd="0" presId="urn:microsoft.com/office/officeart/2005/8/layout/orgChart1"/>
    <dgm:cxn modelId="{32537744-C52C-4076-B7F9-9AF1CF9E5658}" type="presOf" srcId="{A52B05A3-4544-486A-9BA8-6DF24A2BE70A}" destId="{4BB471BF-997B-40C1-80AD-03DC11276D4F}" srcOrd="0" destOrd="0" presId="urn:microsoft.com/office/officeart/2005/8/layout/orgChart1"/>
    <dgm:cxn modelId="{156393F0-7FA5-43D4-964D-C2261EF1B7A5}" type="presOf" srcId="{1D34A5B4-53BA-4C85-8E9C-50FA3F42ECCA}" destId="{AC3D0232-6BDC-44AB-BC6E-9B17E5291471}" srcOrd="0" destOrd="0" presId="urn:microsoft.com/office/officeart/2005/8/layout/orgChart1"/>
    <dgm:cxn modelId="{3E95F511-C16E-4C53-BA29-9DB3547AF4BB}" srcId="{33560F34-43EC-4837-AB13-A6BF3CF4198B}" destId="{860388F6-151F-4EC5-9A5A-7BE38C3624BB}" srcOrd="1" destOrd="0" parTransId="{1D34A5B4-53BA-4C85-8E9C-50FA3F42ECCA}" sibTransId="{D9424E92-603C-4D96-9AD0-C7073BD04D42}"/>
    <dgm:cxn modelId="{FB97EC4B-D960-4BBA-8411-091349195AAC}" srcId="{9774BA38-6552-4BA9-B63B-3F3D6FEDDEDB}" destId="{7DEA4517-C2C1-462E-A86E-11EA44A88857}" srcOrd="3" destOrd="0" parTransId="{B2201167-6C5E-429B-8C66-CDE37443E082}" sibTransId="{2DD69242-8F31-4E76-9E87-CE5FEC1148DD}"/>
    <dgm:cxn modelId="{1343977C-2316-48C4-93AB-CAD135BD3D21}" type="presOf" srcId="{D17E646F-2DE6-4C6F-8A64-F721F6029B55}" destId="{D5C4C711-3603-4F27-B217-B14D9E54060C}" srcOrd="0" destOrd="0" presId="urn:microsoft.com/office/officeart/2005/8/layout/orgChart1"/>
    <dgm:cxn modelId="{44AD4C3F-3835-4B47-86AA-246AB558F157}" srcId="{EE5F437B-460A-4D85-9034-88CA2D207E26}" destId="{87EB3154-1145-4E35-B512-09DFA82EBA9B}" srcOrd="2" destOrd="0" parTransId="{68309C15-5408-45CE-9D0E-CE4F21521E28}" sibTransId="{76E1CC1D-7D82-40A6-BF0F-EA50312E386D}"/>
    <dgm:cxn modelId="{F41F87AB-48AA-4A97-8FF2-3A20E9B5D123}" type="presOf" srcId="{33560F34-43EC-4837-AB13-A6BF3CF4198B}" destId="{B156A91F-4847-4A25-98F7-475250D27387}" srcOrd="0" destOrd="0" presId="urn:microsoft.com/office/officeart/2005/8/layout/orgChart1"/>
    <dgm:cxn modelId="{560DA79A-3A56-4B02-ACD7-0350F7272FC8}" type="presOf" srcId="{07A9460D-1838-42D2-A081-32C41408B2BB}" destId="{6A02D740-A2F1-444F-8164-1548E74DCB04}" srcOrd="0" destOrd="0" presId="urn:microsoft.com/office/officeart/2005/8/layout/orgChart1"/>
    <dgm:cxn modelId="{8C3AE1CF-48BA-432F-BF73-E0C41FBC5DB3}" srcId="{EE5F437B-460A-4D85-9034-88CA2D207E26}" destId="{5E23847F-5C49-47A5-B1B0-2B06051D4EFA}" srcOrd="3" destOrd="0" parTransId="{BFA695DB-1025-48D5-BB78-F20F51F4BE46}" sibTransId="{0084BFEE-9FB9-40C1-BA31-567E2B48E786}"/>
    <dgm:cxn modelId="{2DEF3EEA-3766-48E0-BE5F-5CB2963073D9}" type="presOf" srcId="{5E23847F-5C49-47A5-B1B0-2B06051D4EFA}" destId="{2F0A1D4F-0DF9-4555-8C9B-3ADA85C0B84A}" srcOrd="0" destOrd="0" presId="urn:microsoft.com/office/officeart/2005/8/layout/orgChart1"/>
    <dgm:cxn modelId="{42D0EE9B-C770-4F5A-9A0C-30B9D7406F19}" type="presOf" srcId="{CC07BBBD-782E-4E4E-8A2B-3010D8FE6CEF}" destId="{B15DD6D7-F3F3-425B-8B80-9C83158B0BCE}" srcOrd="1" destOrd="0" presId="urn:microsoft.com/office/officeart/2005/8/layout/orgChart1"/>
    <dgm:cxn modelId="{DC383D8D-EA50-4490-ACE2-03D3C093B5E8}" type="presOf" srcId="{F7042EA2-1C25-444F-BFBA-F35A2C7C9E88}" destId="{F4705550-9F05-4B78-B87A-21A2C8ECA570}" srcOrd="0" destOrd="0" presId="urn:microsoft.com/office/officeart/2005/8/layout/orgChart1"/>
    <dgm:cxn modelId="{D15AB30C-FFD6-4266-8128-AECF3FCAB260}" srcId="{9774BA38-6552-4BA9-B63B-3F3D6FEDDEDB}" destId="{91B556F1-B742-4B16-BFC4-2F98B032AB59}" srcOrd="1" destOrd="0" parTransId="{4419B37C-90B5-43D9-9063-FEDC1FEF822F}" sibTransId="{840C69C6-2B06-423C-97DD-21BAC92AAC92}"/>
    <dgm:cxn modelId="{119C7F6E-1E6F-4733-B203-A4AC3F4BD597}" type="presOf" srcId="{3E674FE6-0291-4B6B-AEFB-10FACF6EA127}" destId="{F1B34B3E-8DAE-4401-BD2A-52D0BD59394F}" srcOrd="0" destOrd="0" presId="urn:microsoft.com/office/officeart/2005/8/layout/orgChart1"/>
    <dgm:cxn modelId="{E1F51038-B8EF-47B2-81E4-9609FC2DC319}" type="presOf" srcId="{7DEA4517-C2C1-462E-A86E-11EA44A88857}" destId="{DDF60B51-C7B9-472A-BE3C-DBEFA388FF9D}" srcOrd="0" destOrd="0" presId="urn:microsoft.com/office/officeart/2005/8/layout/orgChart1"/>
    <dgm:cxn modelId="{3DF85C00-F49B-4CE3-9D14-575444E59B87}" srcId="{5E23847F-5C49-47A5-B1B0-2B06051D4EFA}" destId="{4DC182F4-6C07-4916-85D5-8DEE3DE89ACF}" srcOrd="0" destOrd="0" parTransId="{4018A201-09A2-4E07-8F9F-58821BE8C103}" sibTransId="{9634F7DF-93A6-4E97-A462-CA7BA1AA74FC}"/>
    <dgm:cxn modelId="{BAE3A174-E0C8-4F70-9824-46458934770B}" type="presOf" srcId="{B2201167-6C5E-429B-8C66-CDE37443E082}" destId="{CAA4CDAC-7CDB-4EBA-9300-2BD5CE25B8EA}" srcOrd="0" destOrd="0" presId="urn:microsoft.com/office/officeart/2005/8/layout/orgChart1"/>
    <dgm:cxn modelId="{3A2A693D-51AF-4D74-A2E6-446F6819E413}" type="presOf" srcId="{8377FC50-4FD4-45A6-AD44-46ECFB309C01}" destId="{736E1D93-9EF9-4837-B8D6-17BFDC496233}" srcOrd="0" destOrd="0" presId="urn:microsoft.com/office/officeart/2005/8/layout/orgChart1"/>
    <dgm:cxn modelId="{D43D425B-E4A6-40DF-A3BC-A857FA9B2599}" srcId="{87EB3154-1145-4E35-B512-09DFA82EBA9B}" destId="{8377FC50-4FD4-45A6-AD44-46ECFB309C01}" srcOrd="1" destOrd="0" parTransId="{A6580ABA-B3F2-41AD-BB39-6CBC303500F8}" sibTransId="{C728B660-4474-4745-822B-CC226DE6B6FA}"/>
    <dgm:cxn modelId="{83BBAEBD-0F73-4B24-9314-F45838C27060}" type="presOf" srcId="{A8BE1EAD-A844-43C1-8E57-E08E49365DA2}" destId="{E085BB7E-5B44-4F4D-805E-C56C6D04CA44}" srcOrd="0" destOrd="0" presId="urn:microsoft.com/office/officeart/2005/8/layout/orgChart1"/>
    <dgm:cxn modelId="{7B1FBD1F-C027-4367-BAB5-F5AD9DB68FF6}" type="presOf" srcId="{DEA38D41-293C-4C0F-A2A9-42E4A5DAC8CB}" destId="{3754505B-5B1F-4259-9643-3908DCEE792F}" srcOrd="0" destOrd="0" presId="urn:microsoft.com/office/officeart/2005/8/layout/orgChart1"/>
    <dgm:cxn modelId="{3CE827D9-7335-4388-A438-DFEE41958382}" type="presOf" srcId="{87EB3154-1145-4E35-B512-09DFA82EBA9B}" destId="{7C92D082-23C0-42EC-A6F6-365CC1CB675D}" srcOrd="1" destOrd="0" presId="urn:microsoft.com/office/officeart/2005/8/layout/orgChart1"/>
    <dgm:cxn modelId="{193A0400-269A-493D-8803-F9C8B5EBA601}" type="presOf" srcId="{C73E78E2-33A6-4BAA-8213-892E93D2DAB7}" destId="{2231CB1A-36FE-4607-AAEC-626FC2FA68C2}" srcOrd="1" destOrd="0" presId="urn:microsoft.com/office/officeart/2005/8/layout/orgChart1"/>
    <dgm:cxn modelId="{1884737C-9B99-4371-AA06-777F6FCA310D}" type="presOf" srcId="{85FE3EE7-AECB-4AA5-BF26-1356D34C535F}" destId="{E5A8F90A-52CC-4360-9376-C1C9073A1615}" srcOrd="1" destOrd="0" presId="urn:microsoft.com/office/officeart/2005/8/layout/orgChart1"/>
    <dgm:cxn modelId="{5CBE5FCF-DF23-4A6D-AF65-CADFCD4D635A}" type="presOf" srcId="{4D5D4035-4881-42F6-A3C7-9AAF5EB2EF10}" destId="{1017C497-D659-4D5A-B6A9-DA1052F6B22A}" srcOrd="1" destOrd="0" presId="urn:microsoft.com/office/officeart/2005/8/layout/orgChart1"/>
    <dgm:cxn modelId="{13613075-5176-45E3-BA14-6B1A4B8270F0}" type="presOf" srcId="{E50E7D08-4BB2-48B8-88D5-9F9709652AF4}" destId="{F4078BEB-1965-4DEA-B492-D968981564BC}" srcOrd="0" destOrd="0" presId="urn:microsoft.com/office/officeart/2005/8/layout/orgChart1"/>
    <dgm:cxn modelId="{B1F7DD3B-8517-47D7-AAB5-A6E584946A56}" type="presOf" srcId="{87EB3154-1145-4E35-B512-09DFA82EBA9B}" destId="{A9AE2B79-D971-48EE-9FA1-8930E76488AF}" srcOrd="0" destOrd="0" presId="urn:microsoft.com/office/officeart/2005/8/layout/orgChart1"/>
    <dgm:cxn modelId="{1184DD89-4707-45F6-9E0D-D0C4CA7274D3}" type="presOf" srcId="{A6580ABA-B3F2-41AD-BB39-6CBC303500F8}" destId="{2F661CBB-53E4-40D6-A8C1-756D845CD6D3}" srcOrd="0" destOrd="0" presId="urn:microsoft.com/office/officeart/2005/8/layout/orgChart1"/>
    <dgm:cxn modelId="{D8833208-AC36-4732-AF92-5C2FF6760AC0}" type="presOf" srcId="{6F72074A-3FA7-45D0-9D9C-9D3B972D6584}" destId="{246D9C93-D8FF-43EF-BCF8-284F3E164596}" srcOrd="1" destOrd="0" presId="urn:microsoft.com/office/officeart/2005/8/layout/orgChart1"/>
    <dgm:cxn modelId="{C2818604-0A1E-46BE-92BE-0F27D61E0C2A}" type="presOf" srcId="{EE5F437B-460A-4D85-9034-88CA2D207E26}" destId="{D615D979-95CE-4D44-A43B-AE9BAB5FBC8A}" srcOrd="0" destOrd="0" presId="urn:microsoft.com/office/officeart/2005/8/layout/orgChart1"/>
    <dgm:cxn modelId="{130C12BD-05EE-4E79-926C-06EF58A97161}" type="presOf" srcId="{6F72074A-3FA7-45D0-9D9C-9D3B972D6584}" destId="{35E597BA-97A3-4972-A412-96D437BA1D4B}" srcOrd="0" destOrd="0" presId="urn:microsoft.com/office/officeart/2005/8/layout/orgChart1"/>
    <dgm:cxn modelId="{20CBB95A-707F-4EF1-BBFC-9231EB73F7FF}" srcId="{5E23847F-5C49-47A5-B1B0-2B06051D4EFA}" destId="{A52B05A3-4544-486A-9BA8-6DF24A2BE70A}" srcOrd="2" destOrd="0" parTransId="{05E50BFF-35E7-482D-8116-ED35EC771302}" sibTransId="{6391B2B7-8ADA-4F91-AF00-5BC4A3A3F83D}"/>
    <dgm:cxn modelId="{69507338-A9FA-4BF0-8D2A-D9DADAE38140}" srcId="{5E23847F-5C49-47A5-B1B0-2B06051D4EFA}" destId="{4D5D4035-4881-42F6-A3C7-9AAF5EB2EF10}" srcOrd="1" destOrd="0" parTransId="{F7042EA2-1C25-444F-BFBA-F35A2C7C9E88}" sibTransId="{BE41D643-363C-4BE5-8A0D-8936A56CE8F5}"/>
    <dgm:cxn modelId="{14354BFB-F6DC-4538-BB6B-0097246F9754}" type="presOf" srcId="{860388F6-151F-4EC5-9A5A-7BE38C3624BB}" destId="{8CCDF3E0-5F2E-48EC-9631-DC8228E566AB}" srcOrd="0" destOrd="0" presId="urn:microsoft.com/office/officeart/2005/8/layout/orgChart1"/>
    <dgm:cxn modelId="{C8A2C7FC-69FA-4727-BEBD-F6F362A3A3D1}" srcId="{9774BA38-6552-4BA9-B63B-3F3D6FEDDEDB}" destId="{C73E78E2-33A6-4BAA-8213-892E93D2DAB7}" srcOrd="2" destOrd="0" parTransId="{07A9460D-1838-42D2-A081-32C41408B2BB}" sibTransId="{BEC3C03C-27C9-4DC9-9761-0248957F07B1}"/>
    <dgm:cxn modelId="{99AC4DDA-ADBC-46DD-A6CD-CB224E9275FD}" type="presOf" srcId="{4D5D4035-4881-42F6-A3C7-9AAF5EB2EF10}" destId="{F3396927-4D43-45F2-95D2-A6BD059C396D}" srcOrd="0" destOrd="0" presId="urn:microsoft.com/office/officeart/2005/8/layout/orgChart1"/>
    <dgm:cxn modelId="{0C361D1D-7D57-4013-A216-849E36D87F68}" srcId="{33560F34-43EC-4837-AB13-A6BF3CF4198B}" destId="{E50E7D08-4BB2-48B8-88D5-9F9709652AF4}" srcOrd="2" destOrd="0" parTransId="{A8BE1EAD-A844-43C1-8E57-E08E49365DA2}" sibTransId="{25F0A664-A3EB-473E-BC4C-BE0802C94282}"/>
    <dgm:cxn modelId="{44F57B89-9AAC-487B-AE3B-C1BFBFB890A7}" srcId="{9774BA38-6552-4BA9-B63B-3F3D6FEDDEDB}" destId="{D17E646F-2DE6-4C6F-8A64-F721F6029B55}" srcOrd="0" destOrd="0" parTransId="{9A8D6ED9-64E3-4A64-AC24-E6CF82FA5261}" sibTransId="{1457931D-17D1-467F-B596-0D8B3E190C94}"/>
    <dgm:cxn modelId="{67C512EA-4B49-4882-B4CD-EA6F27F059F7}" srcId="{87EB3154-1145-4E35-B512-09DFA82EBA9B}" destId="{CC07BBBD-782E-4E4E-8A2B-3010D8FE6CEF}" srcOrd="0" destOrd="0" parTransId="{2B32C091-69D3-4567-8155-7EC2EE40958B}" sibTransId="{2070484D-C4E1-498C-928D-36B94A22B16E}"/>
    <dgm:cxn modelId="{5CB0AD8E-A88B-498D-B915-023BF114E935}" srcId="{33560F34-43EC-4837-AB13-A6BF3CF4198B}" destId="{85FE3EE7-AECB-4AA5-BF26-1356D34C535F}" srcOrd="0" destOrd="0" parTransId="{FB5993CB-F79E-4DDF-AE1B-11D9783E0BD3}" sibTransId="{E0ED7BFD-8D53-4768-9070-601A4DEB5CFA}"/>
    <dgm:cxn modelId="{FEEEF912-3F37-4E15-99E9-A5DC338753DA}" type="presOf" srcId="{CF6C4373-103A-4C7F-A7A5-333FFCEECC16}" destId="{AB15E82C-2E19-4731-8E26-BE73E93CCC19}" srcOrd="0" destOrd="0" presId="urn:microsoft.com/office/officeart/2005/8/layout/orgChart1"/>
    <dgm:cxn modelId="{D1C8B722-784B-45DB-8ADF-EF39A15980B1}" type="presOf" srcId="{68309C15-5408-45CE-9D0E-CE4F21521E28}" destId="{13BF4059-1AC2-4081-AF22-F704CD6BCF78}" srcOrd="0" destOrd="0" presId="urn:microsoft.com/office/officeart/2005/8/layout/orgChart1"/>
    <dgm:cxn modelId="{C3E2A490-09DC-4687-AF6B-010D79B5CDA4}" srcId="{5E23847F-5C49-47A5-B1B0-2B06051D4EFA}" destId="{6F72074A-3FA7-45D0-9D9C-9D3B972D6584}" srcOrd="3" destOrd="0" parTransId="{CF6C4373-103A-4C7F-A7A5-333FFCEECC16}" sibTransId="{34C193A9-43A0-452A-A31A-125912FAF7D8}"/>
    <dgm:cxn modelId="{03E0F63B-FFF2-4D88-9E81-191E2F6A2F23}" type="presOf" srcId="{8377FC50-4FD4-45A6-AD44-46ECFB309C01}" destId="{60554D15-070D-45A6-BA14-5C123AEB632E}" srcOrd="1" destOrd="0" presId="urn:microsoft.com/office/officeart/2005/8/layout/orgChart1"/>
    <dgm:cxn modelId="{A1F17E29-059A-488A-9CAE-25253A35FF89}" type="presOf" srcId="{860388F6-151F-4EC5-9A5A-7BE38C3624BB}" destId="{586DCF13-31E5-4E95-9C14-E5FED5685C08}" srcOrd="1" destOrd="0" presId="urn:microsoft.com/office/officeart/2005/8/layout/orgChart1"/>
    <dgm:cxn modelId="{4209D4CA-CD48-4789-87BC-DF8EBBE01B84}" type="presOf" srcId="{BFA695DB-1025-48D5-BB78-F20F51F4BE46}" destId="{19363EAD-3D46-41D2-BFFC-3BE96817B8BA}" srcOrd="0" destOrd="0" presId="urn:microsoft.com/office/officeart/2005/8/layout/orgChart1"/>
    <dgm:cxn modelId="{5C4A6135-75BD-45C1-8810-F1DB9F28DF72}" type="presOf" srcId="{EE5F437B-460A-4D85-9034-88CA2D207E26}" destId="{098D8ED4-5782-4BDC-83F4-F014972F7B6D}" srcOrd="1" destOrd="0" presId="urn:microsoft.com/office/officeart/2005/8/layout/orgChart1"/>
    <dgm:cxn modelId="{32FBCCCC-08B9-41BB-9FBC-EA271C3BCAFB}" type="presOf" srcId="{7DEA4517-C2C1-462E-A86E-11EA44A88857}" destId="{D527F870-2EE1-43A4-B298-3C957EC22C40}" srcOrd="1" destOrd="0" presId="urn:microsoft.com/office/officeart/2005/8/layout/orgChart1"/>
    <dgm:cxn modelId="{8682CD73-4535-4B46-95C3-CCAF8F8C5760}" srcId="{EE5F437B-460A-4D85-9034-88CA2D207E26}" destId="{33560F34-43EC-4837-AB13-A6BF3CF4198B}" srcOrd="1" destOrd="0" parTransId="{3DDDE4F0-5144-48DB-8004-7FF12AF314DD}" sibTransId="{7035FDCD-2900-4977-BA74-CE0CA10CE140}"/>
    <dgm:cxn modelId="{3881DEF9-147E-4FF4-BE63-0E28787E7AA7}" type="presOf" srcId="{4DC182F4-6C07-4916-85D5-8DEE3DE89ACF}" destId="{B876755E-763E-4F57-B4AB-4B3561D9CF62}" srcOrd="1" destOrd="0" presId="urn:microsoft.com/office/officeart/2005/8/layout/orgChart1"/>
    <dgm:cxn modelId="{54262A7E-35B5-4B7D-ACAB-1DF20FE07DA7}" type="presOf" srcId="{3DDDE4F0-5144-48DB-8004-7FF12AF314DD}" destId="{36A8E5FB-1102-42A8-BE2F-91F39051304B}" srcOrd="0" destOrd="0" presId="urn:microsoft.com/office/officeart/2005/8/layout/orgChart1"/>
    <dgm:cxn modelId="{C01CF054-F15B-4492-8EF3-1F99E2F492D2}" type="presParOf" srcId="{F1B34B3E-8DAE-4401-BD2A-52D0BD59394F}" destId="{C29589D4-519B-45AF-ACE8-A17E05525672}" srcOrd="0" destOrd="0" presId="urn:microsoft.com/office/officeart/2005/8/layout/orgChart1"/>
    <dgm:cxn modelId="{2C08B79B-C730-468D-ADCD-959AAD9F98B2}" type="presParOf" srcId="{C29589D4-519B-45AF-ACE8-A17E05525672}" destId="{50B9E14E-708F-4E0B-B53A-8A66DA6292BC}" srcOrd="0" destOrd="0" presId="urn:microsoft.com/office/officeart/2005/8/layout/orgChart1"/>
    <dgm:cxn modelId="{39085882-ADB2-45B5-90AE-DB7D1D84EAB6}" type="presParOf" srcId="{50B9E14E-708F-4E0B-B53A-8A66DA6292BC}" destId="{D615D979-95CE-4D44-A43B-AE9BAB5FBC8A}" srcOrd="0" destOrd="0" presId="urn:microsoft.com/office/officeart/2005/8/layout/orgChart1"/>
    <dgm:cxn modelId="{55FE1404-81B3-4053-A9D7-9206DF5681BA}" type="presParOf" srcId="{50B9E14E-708F-4E0B-B53A-8A66DA6292BC}" destId="{098D8ED4-5782-4BDC-83F4-F014972F7B6D}" srcOrd="1" destOrd="0" presId="urn:microsoft.com/office/officeart/2005/8/layout/orgChart1"/>
    <dgm:cxn modelId="{079A9BA2-EF1B-4ED9-B9DB-2317A5934678}" type="presParOf" srcId="{C29589D4-519B-45AF-ACE8-A17E05525672}" destId="{47D5CE5D-A8EE-41BA-8D2B-0B30A0F78A45}" srcOrd="1" destOrd="0" presId="urn:microsoft.com/office/officeart/2005/8/layout/orgChart1"/>
    <dgm:cxn modelId="{30874114-3103-4D52-93A4-7009BE1F0241}" type="presParOf" srcId="{47D5CE5D-A8EE-41BA-8D2B-0B30A0F78A45}" destId="{3754505B-5B1F-4259-9643-3908DCEE792F}" srcOrd="0" destOrd="0" presId="urn:microsoft.com/office/officeart/2005/8/layout/orgChart1"/>
    <dgm:cxn modelId="{B90C8866-D82E-4CB0-97F2-B1932401057D}" type="presParOf" srcId="{47D5CE5D-A8EE-41BA-8D2B-0B30A0F78A45}" destId="{C706A90C-53D9-4E20-93A9-B856F2F3A1FE}" srcOrd="1" destOrd="0" presId="urn:microsoft.com/office/officeart/2005/8/layout/orgChart1"/>
    <dgm:cxn modelId="{2CF6407F-DFA2-42C0-B76E-F75960F7CED5}" type="presParOf" srcId="{C706A90C-53D9-4E20-93A9-B856F2F3A1FE}" destId="{B9E9100F-0E6A-4B39-81B6-8E6023479271}" srcOrd="0" destOrd="0" presId="urn:microsoft.com/office/officeart/2005/8/layout/orgChart1"/>
    <dgm:cxn modelId="{87A1D95E-82BB-4C9A-A203-A6F2930D064C}" type="presParOf" srcId="{B9E9100F-0E6A-4B39-81B6-8E6023479271}" destId="{908E96ED-5854-4D70-8DCD-3E4C2E4F940F}" srcOrd="0" destOrd="0" presId="urn:microsoft.com/office/officeart/2005/8/layout/orgChart1"/>
    <dgm:cxn modelId="{43D27B59-BDF3-4A49-A8B9-E5225ED1760A}" type="presParOf" srcId="{B9E9100F-0E6A-4B39-81B6-8E6023479271}" destId="{3A578EAA-470C-4CFA-B314-687D8A1C8A64}" srcOrd="1" destOrd="0" presId="urn:microsoft.com/office/officeart/2005/8/layout/orgChart1"/>
    <dgm:cxn modelId="{8C2AC8F3-19ED-464D-BF11-9B43011277CE}" type="presParOf" srcId="{C706A90C-53D9-4E20-93A9-B856F2F3A1FE}" destId="{352B2111-2534-4BEE-BDB7-D026C94550E1}" srcOrd="1" destOrd="0" presId="urn:microsoft.com/office/officeart/2005/8/layout/orgChart1"/>
    <dgm:cxn modelId="{18429662-CCDE-43C4-945F-927BB09DC1D8}" type="presParOf" srcId="{352B2111-2534-4BEE-BDB7-D026C94550E1}" destId="{151DD41F-D345-4D95-BFB2-891AA781DA5E}" srcOrd="0" destOrd="0" presId="urn:microsoft.com/office/officeart/2005/8/layout/orgChart1"/>
    <dgm:cxn modelId="{8258CBF6-78C4-49BE-9311-28B0691C4964}" type="presParOf" srcId="{352B2111-2534-4BEE-BDB7-D026C94550E1}" destId="{B7157BD9-DB58-4875-95CE-4AFEF6E9D56E}" srcOrd="1" destOrd="0" presId="urn:microsoft.com/office/officeart/2005/8/layout/orgChart1"/>
    <dgm:cxn modelId="{D202F495-FEB9-4A4E-A856-51CA06D60C7B}" type="presParOf" srcId="{B7157BD9-DB58-4875-95CE-4AFEF6E9D56E}" destId="{4F34145C-A6D7-4713-BF69-AE97568A9941}" srcOrd="0" destOrd="0" presId="urn:microsoft.com/office/officeart/2005/8/layout/orgChart1"/>
    <dgm:cxn modelId="{BE258C4A-BBD8-4F1C-91CB-B94C2F504EDA}" type="presParOf" srcId="{4F34145C-A6D7-4713-BF69-AE97568A9941}" destId="{D5C4C711-3603-4F27-B217-B14D9E54060C}" srcOrd="0" destOrd="0" presId="urn:microsoft.com/office/officeart/2005/8/layout/orgChart1"/>
    <dgm:cxn modelId="{D4F07E4B-6C74-4473-B494-485B8E359FAB}" type="presParOf" srcId="{4F34145C-A6D7-4713-BF69-AE97568A9941}" destId="{6251259D-8C51-4B83-82D2-5DDB4F85DFB6}" srcOrd="1" destOrd="0" presId="urn:microsoft.com/office/officeart/2005/8/layout/orgChart1"/>
    <dgm:cxn modelId="{984B4DF6-AF2B-4970-99D7-F34DEF4DA215}" type="presParOf" srcId="{B7157BD9-DB58-4875-95CE-4AFEF6E9D56E}" destId="{9E0508A4-665F-42F1-B37A-3E75DD5172CA}" srcOrd="1" destOrd="0" presId="urn:microsoft.com/office/officeart/2005/8/layout/orgChart1"/>
    <dgm:cxn modelId="{960EF54F-D221-4A53-BFB3-08EC2A02FC64}" type="presParOf" srcId="{B7157BD9-DB58-4875-95CE-4AFEF6E9D56E}" destId="{F5E8A740-1536-4CFF-847A-64B179203174}" srcOrd="2" destOrd="0" presId="urn:microsoft.com/office/officeart/2005/8/layout/orgChart1"/>
    <dgm:cxn modelId="{5813E517-3BD5-4E7E-9944-9A5B4085FD03}" type="presParOf" srcId="{352B2111-2534-4BEE-BDB7-D026C94550E1}" destId="{C4CB20EF-808D-41F6-BF19-1AA6C30C6865}" srcOrd="2" destOrd="0" presId="urn:microsoft.com/office/officeart/2005/8/layout/orgChart1"/>
    <dgm:cxn modelId="{9FC99C7C-5A1C-4231-A8CB-0B7F4BE50948}" type="presParOf" srcId="{352B2111-2534-4BEE-BDB7-D026C94550E1}" destId="{EA094D0E-1DCA-43B9-85FF-CF1CBA61736C}" srcOrd="3" destOrd="0" presId="urn:microsoft.com/office/officeart/2005/8/layout/orgChart1"/>
    <dgm:cxn modelId="{61FADAA4-05E6-4053-830D-0687C6ECF134}" type="presParOf" srcId="{EA094D0E-1DCA-43B9-85FF-CF1CBA61736C}" destId="{8786A439-B1E5-410E-8E56-82E5E076906B}" srcOrd="0" destOrd="0" presId="urn:microsoft.com/office/officeart/2005/8/layout/orgChart1"/>
    <dgm:cxn modelId="{6E71C735-A2D8-4433-A56C-2916E867BD51}" type="presParOf" srcId="{8786A439-B1E5-410E-8E56-82E5E076906B}" destId="{02E17B8A-E3D6-418D-AD69-EF6F5E6CBD35}" srcOrd="0" destOrd="0" presId="urn:microsoft.com/office/officeart/2005/8/layout/orgChart1"/>
    <dgm:cxn modelId="{C68AB209-BA05-4E8B-B7CD-E3167EB71EB0}" type="presParOf" srcId="{8786A439-B1E5-410E-8E56-82E5E076906B}" destId="{D1E8045A-2A6F-49CE-AEA2-5F2F2934AE68}" srcOrd="1" destOrd="0" presId="urn:microsoft.com/office/officeart/2005/8/layout/orgChart1"/>
    <dgm:cxn modelId="{5643D02E-32B4-4B22-AA72-57695B66C172}" type="presParOf" srcId="{EA094D0E-1DCA-43B9-85FF-CF1CBA61736C}" destId="{513067FA-A5E4-4620-840E-AA9C944653FB}" srcOrd="1" destOrd="0" presId="urn:microsoft.com/office/officeart/2005/8/layout/orgChart1"/>
    <dgm:cxn modelId="{A424F0C3-BB9F-477A-ADB7-6875B603415F}" type="presParOf" srcId="{EA094D0E-1DCA-43B9-85FF-CF1CBA61736C}" destId="{05633C76-7624-48FE-B1B0-4894DC5A0801}" srcOrd="2" destOrd="0" presId="urn:microsoft.com/office/officeart/2005/8/layout/orgChart1"/>
    <dgm:cxn modelId="{27014266-8723-4A99-A136-6356C4454BA6}" type="presParOf" srcId="{352B2111-2534-4BEE-BDB7-D026C94550E1}" destId="{6A02D740-A2F1-444F-8164-1548E74DCB04}" srcOrd="4" destOrd="0" presId="urn:microsoft.com/office/officeart/2005/8/layout/orgChart1"/>
    <dgm:cxn modelId="{8889649C-4B7E-408A-83D4-5437D051F196}" type="presParOf" srcId="{352B2111-2534-4BEE-BDB7-D026C94550E1}" destId="{5E036D45-D611-4D4A-9FB1-285864D927C7}" srcOrd="5" destOrd="0" presId="urn:microsoft.com/office/officeart/2005/8/layout/orgChart1"/>
    <dgm:cxn modelId="{8B351081-B3E8-47CD-BFEB-E9E3F3897A8E}" type="presParOf" srcId="{5E036D45-D611-4D4A-9FB1-285864D927C7}" destId="{67660E9F-4255-4AD4-83C7-D39022B8712D}" srcOrd="0" destOrd="0" presId="urn:microsoft.com/office/officeart/2005/8/layout/orgChart1"/>
    <dgm:cxn modelId="{7E50B5B3-7E6D-421C-89F7-338A6BF066EB}" type="presParOf" srcId="{67660E9F-4255-4AD4-83C7-D39022B8712D}" destId="{46619C4C-89A6-4F87-AB3A-8C333447099D}" srcOrd="0" destOrd="0" presId="urn:microsoft.com/office/officeart/2005/8/layout/orgChart1"/>
    <dgm:cxn modelId="{9E4431C4-F75D-488C-AEE7-3D86B78D3EF0}" type="presParOf" srcId="{67660E9F-4255-4AD4-83C7-D39022B8712D}" destId="{2231CB1A-36FE-4607-AAEC-626FC2FA68C2}" srcOrd="1" destOrd="0" presId="urn:microsoft.com/office/officeart/2005/8/layout/orgChart1"/>
    <dgm:cxn modelId="{0063DEF0-03B4-4F0D-B2A4-CE4FCB537897}" type="presParOf" srcId="{5E036D45-D611-4D4A-9FB1-285864D927C7}" destId="{52D7E784-F049-4AAD-9A4F-09CF909AF592}" srcOrd="1" destOrd="0" presId="urn:microsoft.com/office/officeart/2005/8/layout/orgChart1"/>
    <dgm:cxn modelId="{7A0F1AD7-1353-4B58-A607-724910C56D00}" type="presParOf" srcId="{5E036D45-D611-4D4A-9FB1-285864D927C7}" destId="{C2B5D967-2558-4C27-9B86-53329E8DFAAE}" srcOrd="2" destOrd="0" presId="urn:microsoft.com/office/officeart/2005/8/layout/orgChart1"/>
    <dgm:cxn modelId="{F361E677-1898-4A3B-8670-503390DD0C85}" type="presParOf" srcId="{352B2111-2534-4BEE-BDB7-D026C94550E1}" destId="{CAA4CDAC-7CDB-4EBA-9300-2BD5CE25B8EA}" srcOrd="6" destOrd="0" presId="urn:microsoft.com/office/officeart/2005/8/layout/orgChart1"/>
    <dgm:cxn modelId="{2B00BE91-492E-4A02-9760-77CB677FD514}" type="presParOf" srcId="{352B2111-2534-4BEE-BDB7-D026C94550E1}" destId="{B8728B26-F37F-4739-AAD9-50A5786DD085}" srcOrd="7" destOrd="0" presId="urn:microsoft.com/office/officeart/2005/8/layout/orgChart1"/>
    <dgm:cxn modelId="{EC9C8006-76AF-425D-AAD8-8ED3DD0F617F}" type="presParOf" srcId="{B8728B26-F37F-4739-AAD9-50A5786DD085}" destId="{B7255920-C8A9-4A46-AFB2-4249B141861D}" srcOrd="0" destOrd="0" presId="urn:microsoft.com/office/officeart/2005/8/layout/orgChart1"/>
    <dgm:cxn modelId="{E4D199E0-FFDC-4BA3-A1E3-070A84B83DD3}" type="presParOf" srcId="{B7255920-C8A9-4A46-AFB2-4249B141861D}" destId="{DDF60B51-C7B9-472A-BE3C-DBEFA388FF9D}" srcOrd="0" destOrd="0" presId="urn:microsoft.com/office/officeart/2005/8/layout/orgChart1"/>
    <dgm:cxn modelId="{A14A899C-8976-4586-B2F0-E26CEB1C9ADD}" type="presParOf" srcId="{B7255920-C8A9-4A46-AFB2-4249B141861D}" destId="{D527F870-2EE1-43A4-B298-3C957EC22C40}" srcOrd="1" destOrd="0" presId="urn:microsoft.com/office/officeart/2005/8/layout/orgChart1"/>
    <dgm:cxn modelId="{E8037F93-9366-45CB-8B9E-D0C21782AC15}" type="presParOf" srcId="{B8728B26-F37F-4739-AAD9-50A5786DD085}" destId="{BCCDB57C-B964-4913-8246-E5396F8A052C}" srcOrd="1" destOrd="0" presId="urn:microsoft.com/office/officeart/2005/8/layout/orgChart1"/>
    <dgm:cxn modelId="{5A70D383-1BF9-4294-A0E0-CE62CF288C96}" type="presParOf" srcId="{B8728B26-F37F-4739-AAD9-50A5786DD085}" destId="{1B5CC3E2-1AD4-4E76-8E25-50188494D605}" srcOrd="2" destOrd="0" presId="urn:microsoft.com/office/officeart/2005/8/layout/orgChart1"/>
    <dgm:cxn modelId="{45E3AB8A-CA80-4E4E-B832-57BD41B4419C}" type="presParOf" srcId="{C706A90C-53D9-4E20-93A9-B856F2F3A1FE}" destId="{9485D4E2-4166-4639-BD37-E85C35BF31C3}" srcOrd="2" destOrd="0" presId="urn:microsoft.com/office/officeart/2005/8/layout/orgChart1"/>
    <dgm:cxn modelId="{6846266E-3986-4DAD-AA60-D62E88C6D37C}" type="presParOf" srcId="{47D5CE5D-A8EE-41BA-8D2B-0B30A0F78A45}" destId="{36A8E5FB-1102-42A8-BE2F-91F39051304B}" srcOrd="2" destOrd="0" presId="urn:microsoft.com/office/officeart/2005/8/layout/orgChart1"/>
    <dgm:cxn modelId="{C7CDB59D-C1F9-475E-BD82-88A96B5675A4}" type="presParOf" srcId="{47D5CE5D-A8EE-41BA-8D2B-0B30A0F78A45}" destId="{07F51076-D37A-4E5E-9711-25DDB6F74973}" srcOrd="3" destOrd="0" presId="urn:microsoft.com/office/officeart/2005/8/layout/orgChart1"/>
    <dgm:cxn modelId="{4292D706-AEB9-4960-90FF-575EA313F5A6}" type="presParOf" srcId="{07F51076-D37A-4E5E-9711-25DDB6F74973}" destId="{50FA7801-0FE7-40A9-8007-CD986FC8FB9E}" srcOrd="0" destOrd="0" presId="urn:microsoft.com/office/officeart/2005/8/layout/orgChart1"/>
    <dgm:cxn modelId="{C0A1D5D2-6079-4077-AE50-28C31C400E65}" type="presParOf" srcId="{50FA7801-0FE7-40A9-8007-CD986FC8FB9E}" destId="{B156A91F-4847-4A25-98F7-475250D27387}" srcOrd="0" destOrd="0" presId="urn:microsoft.com/office/officeart/2005/8/layout/orgChart1"/>
    <dgm:cxn modelId="{13B7ABB3-FDB7-46B3-AC54-659B648BBF6A}" type="presParOf" srcId="{50FA7801-0FE7-40A9-8007-CD986FC8FB9E}" destId="{4CCC680C-2AC2-4DC1-A95A-54E2E327B2ED}" srcOrd="1" destOrd="0" presId="urn:microsoft.com/office/officeart/2005/8/layout/orgChart1"/>
    <dgm:cxn modelId="{84645A4C-DA1A-4402-9D53-05A16F35301B}" type="presParOf" srcId="{07F51076-D37A-4E5E-9711-25DDB6F74973}" destId="{1FEEFF72-5D01-4D32-86F2-F0587D45DBBD}" srcOrd="1" destOrd="0" presId="urn:microsoft.com/office/officeart/2005/8/layout/orgChart1"/>
    <dgm:cxn modelId="{63B1F1EA-8854-49DD-B57B-229283BAF829}" type="presParOf" srcId="{1FEEFF72-5D01-4D32-86F2-F0587D45DBBD}" destId="{EBE958CE-A851-4B56-85DD-ECD84D019D05}" srcOrd="0" destOrd="0" presId="urn:microsoft.com/office/officeart/2005/8/layout/orgChart1"/>
    <dgm:cxn modelId="{60AB3196-A8D4-4354-AD74-CCF7AF7191BB}" type="presParOf" srcId="{1FEEFF72-5D01-4D32-86F2-F0587D45DBBD}" destId="{10E6D545-910A-47D9-90BF-B6A15DDC231E}" srcOrd="1" destOrd="0" presId="urn:microsoft.com/office/officeart/2005/8/layout/orgChart1"/>
    <dgm:cxn modelId="{16128B9F-E5FD-41F9-B7C6-C1E77535FF9E}" type="presParOf" srcId="{10E6D545-910A-47D9-90BF-B6A15DDC231E}" destId="{C0846174-1CE1-4B4A-9E91-5E224CB06EA7}" srcOrd="0" destOrd="0" presId="urn:microsoft.com/office/officeart/2005/8/layout/orgChart1"/>
    <dgm:cxn modelId="{1FAC6628-BF94-4389-983B-9ECE55F5E233}" type="presParOf" srcId="{C0846174-1CE1-4B4A-9E91-5E224CB06EA7}" destId="{4447BC14-D0E5-489E-8E9B-A164676456FF}" srcOrd="0" destOrd="0" presId="urn:microsoft.com/office/officeart/2005/8/layout/orgChart1"/>
    <dgm:cxn modelId="{448185CA-C79B-43B0-B3A1-4D638CA84C43}" type="presParOf" srcId="{C0846174-1CE1-4B4A-9E91-5E224CB06EA7}" destId="{E5A8F90A-52CC-4360-9376-C1C9073A1615}" srcOrd="1" destOrd="0" presId="urn:microsoft.com/office/officeart/2005/8/layout/orgChart1"/>
    <dgm:cxn modelId="{19FF9F57-182A-41CA-AD4F-A29C7CF727E3}" type="presParOf" srcId="{10E6D545-910A-47D9-90BF-B6A15DDC231E}" destId="{6A5D997C-EC3B-4F77-AE67-F5BE8BCAFFA7}" srcOrd="1" destOrd="0" presId="urn:microsoft.com/office/officeart/2005/8/layout/orgChart1"/>
    <dgm:cxn modelId="{D1043E8F-6237-45FC-8307-BDE38EB72DB2}" type="presParOf" srcId="{10E6D545-910A-47D9-90BF-B6A15DDC231E}" destId="{7C244557-AB25-4D93-84F0-2CE7A87A59D1}" srcOrd="2" destOrd="0" presId="urn:microsoft.com/office/officeart/2005/8/layout/orgChart1"/>
    <dgm:cxn modelId="{93EF220E-F235-4FB4-BCAA-06B7EEFC1103}" type="presParOf" srcId="{1FEEFF72-5D01-4D32-86F2-F0587D45DBBD}" destId="{AC3D0232-6BDC-44AB-BC6E-9B17E5291471}" srcOrd="2" destOrd="0" presId="urn:microsoft.com/office/officeart/2005/8/layout/orgChart1"/>
    <dgm:cxn modelId="{8C482E0F-87BD-4B4D-BDEC-85C7D11CC325}" type="presParOf" srcId="{1FEEFF72-5D01-4D32-86F2-F0587D45DBBD}" destId="{B75BADEE-7CC9-4FA7-BF53-819C09683F40}" srcOrd="3" destOrd="0" presId="urn:microsoft.com/office/officeart/2005/8/layout/orgChart1"/>
    <dgm:cxn modelId="{A1CD1EF0-F8CA-4091-9392-EBA466F5E1A3}" type="presParOf" srcId="{B75BADEE-7CC9-4FA7-BF53-819C09683F40}" destId="{0E21865C-359D-46A5-BA8F-92BF5D998DC0}" srcOrd="0" destOrd="0" presId="urn:microsoft.com/office/officeart/2005/8/layout/orgChart1"/>
    <dgm:cxn modelId="{E47953AE-1C79-4682-8693-43AB1BFFDCBE}" type="presParOf" srcId="{0E21865C-359D-46A5-BA8F-92BF5D998DC0}" destId="{8CCDF3E0-5F2E-48EC-9631-DC8228E566AB}" srcOrd="0" destOrd="0" presId="urn:microsoft.com/office/officeart/2005/8/layout/orgChart1"/>
    <dgm:cxn modelId="{1CFC94E1-E376-4EF9-827B-CD12059B3886}" type="presParOf" srcId="{0E21865C-359D-46A5-BA8F-92BF5D998DC0}" destId="{586DCF13-31E5-4E95-9C14-E5FED5685C08}" srcOrd="1" destOrd="0" presId="urn:microsoft.com/office/officeart/2005/8/layout/orgChart1"/>
    <dgm:cxn modelId="{D609734C-B563-4CE9-A3E1-B3CC68BBC5C0}" type="presParOf" srcId="{B75BADEE-7CC9-4FA7-BF53-819C09683F40}" destId="{099A6827-2B84-4FBA-8A45-B81529C1715D}" srcOrd="1" destOrd="0" presId="urn:microsoft.com/office/officeart/2005/8/layout/orgChart1"/>
    <dgm:cxn modelId="{832646E7-90C3-4D9D-B6DB-8957D7B7F4D2}" type="presParOf" srcId="{B75BADEE-7CC9-4FA7-BF53-819C09683F40}" destId="{EE41CA46-C3D6-4440-918D-63899776085D}" srcOrd="2" destOrd="0" presId="urn:microsoft.com/office/officeart/2005/8/layout/orgChart1"/>
    <dgm:cxn modelId="{9916C592-BE79-490B-962A-371AE5E4EB98}" type="presParOf" srcId="{1FEEFF72-5D01-4D32-86F2-F0587D45DBBD}" destId="{E085BB7E-5B44-4F4D-805E-C56C6D04CA44}" srcOrd="4" destOrd="0" presId="urn:microsoft.com/office/officeart/2005/8/layout/orgChart1"/>
    <dgm:cxn modelId="{439C50B4-104C-4CB9-A1D7-562E3C1F8734}" type="presParOf" srcId="{1FEEFF72-5D01-4D32-86F2-F0587D45DBBD}" destId="{C2333ABE-48CE-49DA-99D3-148580A232BC}" srcOrd="5" destOrd="0" presId="urn:microsoft.com/office/officeart/2005/8/layout/orgChart1"/>
    <dgm:cxn modelId="{62D93884-3FB4-4B3C-A118-4ADF8DB025B6}" type="presParOf" srcId="{C2333ABE-48CE-49DA-99D3-148580A232BC}" destId="{E5F51E88-7BEC-464F-96CD-8E4F5B5093FD}" srcOrd="0" destOrd="0" presId="urn:microsoft.com/office/officeart/2005/8/layout/orgChart1"/>
    <dgm:cxn modelId="{3271CDCE-3DB1-4FD2-B24C-6FBA9917AB15}" type="presParOf" srcId="{E5F51E88-7BEC-464F-96CD-8E4F5B5093FD}" destId="{F4078BEB-1965-4DEA-B492-D968981564BC}" srcOrd="0" destOrd="0" presId="urn:microsoft.com/office/officeart/2005/8/layout/orgChart1"/>
    <dgm:cxn modelId="{96B5EB0A-3A41-4C80-9AB3-59B4603C87B1}" type="presParOf" srcId="{E5F51E88-7BEC-464F-96CD-8E4F5B5093FD}" destId="{D8974920-0309-4D1C-AB93-0878EE18E11C}" srcOrd="1" destOrd="0" presId="urn:microsoft.com/office/officeart/2005/8/layout/orgChart1"/>
    <dgm:cxn modelId="{90D7B0D9-A0A3-45EE-8057-D2CB8E231957}" type="presParOf" srcId="{C2333ABE-48CE-49DA-99D3-148580A232BC}" destId="{835FEE4A-0851-4BBE-BCDA-987C01152F89}" srcOrd="1" destOrd="0" presId="urn:microsoft.com/office/officeart/2005/8/layout/orgChart1"/>
    <dgm:cxn modelId="{2ADC488B-E88F-4C7F-9E69-DEC111FEAA09}" type="presParOf" srcId="{C2333ABE-48CE-49DA-99D3-148580A232BC}" destId="{FE59E061-9B34-4D2C-853C-17F7F58BA054}" srcOrd="2" destOrd="0" presId="urn:microsoft.com/office/officeart/2005/8/layout/orgChart1"/>
    <dgm:cxn modelId="{4C982787-E2C4-4605-90E3-76EE72671268}" type="presParOf" srcId="{07F51076-D37A-4E5E-9711-25DDB6F74973}" destId="{2B5A7900-272B-4ED0-9BFB-9DB2B705C040}" srcOrd="2" destOrd="0" presId="urn:microsoft.com/office/officeart/2005/8/layout/orgChart1"/>
    <dgm:cxn modelId="{56B46DDB-3B6B-44A0-9292-D83238E340C5}" type="presParOf" srcId="{47D5CE5D-A8EE-41BA-8D2B-0B30A0F78A45}" destId="{13BF4059-1AC2-4081-AF22-F704CD6BCF78}" srcOrd="4" destOrd="0" presId="urn:microsoft.com/office/officeart/2005/8/layout/orgChart1"/>
    <dgm:cxn modelId="{C8FF10F6-5249-405B-8497-E304B542C469}" type="presParOf" srcId="{47D5CE5D-A8EE-41BA-8D2B-0B30A0F78A45}" destId="{A90CCDF8-3665-4E20-9FE0-F72C235EEE08}" srcOrd="5" destOrd="0" presId="urn:microsoft.com/office/officeart/2005/8/layout/orgChart1"/>
    <dgm:cxn modelId="{BB9F375F-5622-4E30-8E83-B1791DE48054}" type="presParOf" srcId="{A90CCDF8-3665-4E20-9FE0-F72C235EEE08}" destId="{95F206DF-F8CB-4122-9348-AAA4F55C529F}" srcOrd="0" destOrd="0" presId="urn:microsoft.com/office/officeart/2005/8/layout/orgChart1"/>
    <dgm:cxn modelId="{7933557A-9DC6-4C0B-9D97-B76872247E60}" type="presParOf" srcId="{95F206DF-F8CB-4122-9348-AAA4F55C529F}" destId="{A9AE2B79-D971-48EE-9FA1-8930E76488AF}" srcOrd="0" destOrd="0" presId="urn:microsoft.com/office/officeart/2005/8/layout/orgChart1"/>
    <dgm:cxn modelId="{82B49BF2-3FD6-4A42-8947-B3D42427DC3A}" type="presParOf" srcId="{95F206DF-F8CB-4122-9348-AAA4F55C529F}" destId="{7C92D082-23C0-42EC-A6F6-365CC1CB675D}" srcOrd="1" destOrd="0" presId="urn:microsoft.com/office/officeart/2005/8/layout/orgChart1"/>
    <dgm:cxn modelId="{0878E207-B1AA-4DCB-B0A9-FF76F252FD0D}" type="presParOf" srcId="{A90CCDF8-3665-4E20-9FE0-F72C235EEE08}" destId="{BBA2251E-BD51-4ADF-8D4A-87D76FA7C136}" srcOrd="1" destOrd="0" presId="urn:microsoft.com/office/officeart/2005/8/layout/orgChart1"/>
    <dgm:cxn modelId="{F7ADD911-35C0-430B-93E6-AE242F1BF742}" type="presParOf" srcId="{BBA2251E-BD51-4ADF-8D4A-87D76FA7C136}" destId="{89D92F8C-7707-4EAA-93A1-1C8905D5D70B}" srcOrd="0" destOrd="0" presId="urn:microsoft.com/office/officeart/2005/8/layout/orgChart1"/>
    <dgm:cxn modelId="{52BE66BE-212E-45E2-996B-87EC035CAA7F}" type="presParOf" srcId="{BBA2251E-BD51-4ADF-8D4A-87D76FA7C136}" destId="{7B13140C-2AE3-4999-B5FF-66EBE6EFFBF5}" srcOrd="1" destOrd="0" presId="urn:microsoft.com/office/officeart/2005/8/layout/orgChart1"/>
    <dgm:cxn modelId="{46839252-795F-4F0B-9E23-D825435784AA}" type="presParOf" srcId="{7B13140C-2AE3-4999-B5FF-66EBE6EFFBF5}" destId="{15DBE4CC-598D-4281-80FF-F10482F460E8}" srcOrd="0" destOrd="0" presId="urn:microsoft.com/office/officeart/2005/8/layout/orgChart1"/>
    <dgm:cxn modelId="{0130C365-F0BF-4475-A0FF-A26A5F42D0B7}" type="presParOf" srcId="{15DBE4CC-598D-4281-80FF-F10482F460E8}" destId="{9C59E78A-B785-4A8B-AC9B-F51C19E31682}" srcOrd="0" destOrd="0" presId="urn:microsoft.com/office/officeart/2005/8/layout/orgChart1"/>
    <dgm:cxn modelId="{282B03BB-5B72-44DD-B3EF-E185CC2804C8}" type="presParOf" srcId="{15DBE4CC-598D-4281-80FF-F10482F460E8}" destId="{B15DD6D7-F3F3-425B-8B80-9C83158B0BCE}" srcOrd="1" destOrd="0" presId="urn:microsoft.com/office/officeart/2005/8/layout/orgChart1"/>
    <dgm:cxn modelId="{AA2654B0-CD90-4B3C-BCEC-ECEC820DA1BA}" type="presParOf" srcId="{7B13140C-2AE3-4999-B5FF-66EBE6EFFBF5}" destId="{B257506C-F3AF-4681-AF98-2E56473AF159}" srcOrd="1" destOrd="0" presId="urn:microsoft.com/office/officeart/2005/8/layout/orgChart1"/>
    <dgm:cxn modelId="{0FA3F9B0-EED9-4DDE-9C8B-AC490B7C85FA}" type="presParOf" srcId="{7B13140C-2AE3-4999-B5FF-66EBE6EFFBF5}" destId="{6D842E2E-7909-4D1E-B74B-52CCDCB135AD}" srcOrd="2" destOrd="0" presId="urn:microsoft.com/office/officeart/2005/8/layout/orgChart1"/>
    <dgm:cxn modelId="{77060AA6-075C-47E2-BA51-EDA86DC9F769}" type="presParOf" srcId="{BBA2251E-BD51-4ADF-8D4A-87D76FA7C136}" destId="{2F661CBB-53E4-40D6-A8C1-756D845CD6D3}" srcOrd="2" destOrd="0" presId="urn:microsoft.com/office/officeart/2005/8/layout/orgChart1"/>
    <dgm:cxn modelId="{3EA6833A-5BFE-40BE-BF6F-3DF60C1C9719}" type="presParOf" srcId="{BBA2251E-BD51-4ADF-8D4A-87D76FA7C136}" destId="{DFF96A06-E0A1-47A7-97E4-B09B26CF87B2}" srcOrd="3" destOrd="0" presId="urn:microsoft.com/office/officeart/2005/8/layout/orgChart1"/>
    <dgm:cxn modelId="{8F3638A6-AFD0-46AF-A461-DD25475C0D4D}" type="presParOf" srcId="{DFF96A06-E0A1-47A7-97E4-B09B26CF87B2}" destId="{65F33C78-4B3B-44F9-9FB9-44E360893499}" srcOrd="0" destOrd="0" presId="urn:microsoft.com/office/officeart/2005/8/layout/orgChart1"/>
    <dgm:cxn modelId="{9B0BD4E0-33C0-4FD2-A345-F81445465E8D}" type="presParOf" srcId="{65F33C78-4B3B-44F9-9FB9-44E360893499}" destId="{736E1D93-9EF9-4837-B8D6-17BFDC496233}" srcOrd="0" destOrd="0" presId="urn:microsoft.com/office/officeart/2005/8/layout/orgChart1"/>
    <dgm:cxn modelId="{6AA22992-A1B7-44B8-BCA0-D55B2D97A69D}" type="presParOf" srcId="{65F33C78-4B3B-44F9-9FB9-44E360893499}" destId="{60554D15-070D-45A6-BA14-5C123AEB632E}" srcOrd="1" destOrd="0" presId="urn:microsoft.com/office/officeart/2005/8/layout/orgChart1"/>
    <dgm:cxn modelId="{1215F7C6-652D-4241-AAC4-17E692C9EA97}" type="presParOf" srcId="{DFF96A06-E0A1-47A7-97E4-B09B26CF87B2}" destId="{166AA661-2B8B-4B76-B033-5F52A7C35CF1}" srcOrd="1" destOrd="0" presId="urn:microsoft.com/office/officeart/2005/8/layout/orgChart1"/>
    <dgm:cxn modelId="{5CE221B7-FB62-47E8-9AE0-A13C45DCF64D}" type="presParOf" srcId="{DFF96A06-E0A1-47A7-97E4-B09B26CF87B2}" destId="{4165F902-AE68-451B-B85E-4A65345B96E4}" srcOrd="2" destOrd="0" presId="urn:microsoft.com/office/officeart/2005/8/layout/orgChart1"/>
    <dgm:cxn modelId="{BDFD19D8-FBB9-469F-B00B-3BD20F528CF0}" type="presParOf" srcId="{A90CCDF8-3665-4E20-9FE0-F72C235EEE08}" destId="{7EEBA809-F988-4460-9E25-8ED5B5AF8567}" srcOrd="2" destOrd="0" presId="urn:microsoft.com/office/officeart/2005/8/layout/orgChart1"/>
    <dgm:cxn modelId="{AACD57AC-25B7-449A-A6F2-500E37A6AF75}" type="presParOf" srcId="{47D5CE5D-A8EE-41BA-8D2B-0B30A0F78A45}" destId="{19363EAD-3D46-41D2-BFFC-3BE96817B8BA}" srcOrd="6" destOrd="0" presId="urn:microsoft.com/office/officeart/2005/8/layout/orgChart1"/>
    <dgm:cxn modelId="{F6A334A8-659B-4CA5-8953-5F0570CEFF5A}" type="presParOf" srcId="{47D5CE5D-A8EE-41BA-8D2B-0B30A0F78A45}" destId="{F5028387-8404-45B5-807E-F233F5CD02CF}" srcOrd="7" destOrd="0" presId="urn:microsoft.com/office/officeart/2005/8/layout/orgChart1"/>
    <dgm:cxn modelId="{FD99DF7B-0FC9-49A7-9B13-CE084B34AF8C}" type="presParOf" srcId="{F5028387-8404-45B5-807E-F233F5CD02CF}" destId="{CAAB9F2E-F3AF-4627-B3E5-24E9CC76F405}" srcOrd="0" destOrd="0" presId="urn:microsoft.com/office/officeart/2005/8/layout/orgChart1"/>
    <dgm:cxn modelId="{151050AA-76ED-4687-A3A9-47412226CEA3}" type="presParOf" srcId="{CAAB9F2E-F3AF-4627-B3E5-24E9CC76F405}" destId="{2F0A1D4F-0DF9-4555-8C9B-3ADA85C0B84A}" srcOrd="0" destOrd="0" presId="urn:microsoft.com/office/officeart/2005/8/layout/orgChart1"/>
    <dgm:cxn modelId="{1D37832C-F363-4C65-822B-B24EBB0F6538}" type="presParOf" srcId="{CAAB9F2E-F3AF-4627-B3E5-24E9CC76F405}" destId="{776786A3-839E-4497-AA02-BE38A298930C}" srcOrd="1" destOrd="0" presId="urn:microsoft.com/office/officeart/2005/8/layout/orgChart1"/>
    <dgm:cxn modelId="{DFF25590-8CD5-47E7-B882-80140DB6B3B1}" type="presParOf" srcId="{F5028387-8404-45B5-807E-F233F5CD02CF}" destId="{2F6C0855-BAF6-433B-8FC7-328583D5AA8D}" srcOrd="1" destOrd="0" presId="urn:microsoft.com/office/officeart/2005/8/layout/orgChart1"/>
    <dgm:cxn modelId="{A949577B-F6B9-4F18-8F2F-F915F0456D9F}" type="presParOf" srcId="{2F6C0855-BAF6-433B-8FC7-328583D5AA8D}" destId="{B065A33B-DBE0-4F4C-87FE-1C5327C9A80D}" srcOrd="0" destOrd="0" presId="urn:microsoft.com/office/officeart/2005/8/layout/orgChart1"/>
    <dgm:cxn modelId="{F6F411E4-667D-4CC8-B52F-94660C66D50D}" type="presParOf" srcId="{2F6C0855-BAF6-433B-8FC7-328583D5AA8D}" destId="{FF9256DB-743A-4E50-9E45-E0BA79603A18}" srcOrd="1" destOrd="0" presId="urn:microsoft.com/office/officeart/2005/8/layout/orgChart1"/>
    <dgm:cxn modelId="{C4C9B2AB-95C9-40CA-8675-EDD455973EA7}" type="presParOf" srcId="{FF9256DB-743A-4E50-9E45-E0BA79603A18}" destId="{6C44CE44-6A9B-4C2F-857C-1340D9BAAF0A}" srcOrd="0" destOrd="0" presId="urn:microsoft.com/office/officeart/2005/8/layout/orgChart1"/>
    <dgm:cxn modelId="{5C99F8DA-525C-4DF0-86F5-67A68DB9D69C}" type="presParOf" srcId="{6C44CE44-6A9B-4C2F-857C-1340D9BAAF0A}" destId="{A29EA8EF-0172-45C3-BA34-350E97B15ACF}" srcOrd="0" destOrd="0" presId="urn:microsoft.com/office/officeart/2005/8/layout/orgChart1"/>
    <dgm:cxn modelId="{97998755-408A-4F06-8BD6-B1F11950B353}" type="presParOf" srcId="{6C44CE44-6A9B-4C2F-857C-1340D9BAAF0A}" destId="{B876755E-763E-4F57-B4AB-4B3561D9CF62}" srcOrd="1" destOrd="0" presId="urn:microsoft.com/office/officeart/2005/8/layout/orgChart1"/>
    <dgm:cxn modelId="{38D3904A-1B27-4078-A2B8-4A9718DAC8BE}" type="presParOf" srcId="{FF9256DB-743A-4E50-9E45-E0BA79603A18}" destId="{74BFC4E3-F2EA-43F1-93F2-7463B6CBD028}" srcOrd="1" destOrd="0" presId="urn:microsoft.com/office/officeart/2005/8/layout/orgChart1"/>
    <dgm:cxn modelId="{5CCE1DE3-360F-4DE0-B669-032AD6830BAD}" type="presParOf" srcId="{FF9256DB-743A-4E50-9E45-E0BA79603A18}" destId="{60749D1D-2FAC-429B-B19F-07A5A9BB4DBF}" srcOrd="2" destOrd="0" presId="urn:microsoft.com/office/officeart/2005/8/layout/orgChart1"/>
    <dgm:cxn modelId="{C97EE414-88A8-4C60-AAD4-2B8FE5CFA756}" type="presParOf" srcId="{2F6C0855-BAF6-433B-8FC7-328583D5AA8D}" destId="{F4705550-9F05-4B78-B87A-21A2C8ECA570}" srcOrd="2" destOrd="0" presId="urn:microsoft.com/office/officeart/2005/8/layout/orgChart1"/>
    <dgm:cxn modelId="{39324A47-754A-4BB7-8063-5527715EF09F}" type="presParOf" srcId="{2F6C0855-BAF6-433B-8FC7-328583D5AA8D}" destId="{102BAC15-1A5C-470F-807B-3C3BA177479E}" srcOrd="3" destOrd="0" presId="urn:microsoft.com/office/officeart/2005/8/layout/orgChart1"/>
    <dgm:cxn modelId="{7A3F6772-F8B0-4240-BD52-D67AED44DA3E}" type="presParOf" srcId="{102BAC15-1A5C-470F-807B-3C3BA177479E}" destId="{0D6DDDF9-50C1-47F7-997A-F20434625CD0}" srcOrd="0" destOrd="0" presId="urn:microsoft.com/office/officeart/2005/8/layout/orgChart1"/>
    <dgm:cxn modelId="{997CB268-6D20-4654-A084-2414E6E59E16}" type="presParOf" srcId="{0D6DDDF9-50C1-47F7-997A-F20434625CD0}" destId="{F3396927-4D43-45F2-95D2-A6BD059C396D}" srcOrd="0" destOrd="0" presId="urn:microsoft.com/office/officeart/2005/8/layout/orgChart1"/>
    <dgm:cxn modelId="{CEF15F9B-893E-491B-8106-ED47282F39E5}" type="presParOf" srcId="{0D6DDDF9-50C1-47F7-997A-F20434625CD0}" destId="{1017C497-D659-4D5A-B6A9-DA1052F6B22A}" srcOrd="1" destOrd="0" presId="urn:microsoft.com/office/officeart/2005/8/layout/orgChart1"/>
    <dgm:cxn modelId="{EEE44A9E-F2AF-47DA-A1C6-BF60931AFCB9}" type="presParOf" srcId="{102BAC15-1A5C-470F-807B-3C3BA177479E}" destId="{C23A7ADE-FF75-4D02-BDDA-0ADDEADA9617}" srcOrd="1" destOrd="0" presId="urn:microsoft.com/office/officeart/2005/8/layout/orgChart1"/>
    <dgm:cxn modelId="{5912E062-3EA5-4D39-92A2-52666BA0EB0D}" type="presParOf" srcId="{102BAC15-1A5C-470F-807B-3C3BA177479E}" destId="{63A6410B-836E-47D0-9597-836D38FDE9B0}" srcOrd="2" destOrd="0" presId="urn:microsoft.com/office/officeart/2005/8/layout/orgChart1"/>
    <dgm:cxn modelId="{72150000-5B94-489A-985B-22884974A724}" type="presParOf" srcId="{2F6C0855-BAF6-433B-8FC7-328583D5AA8D}" destId="{069ABCD3-60AD-4B0E-811F-2A98DA7C0836}" srcOrd="4" destOrd="0" presId="urn:microsoft.com/office/officeart/2005/8/layout/orgChart1"/>
    <dgm:cxn modelId="{272059FE-CBBA-4DCF-B140-B2F1ACD7BCD5}" type="presParOf" srcId="{2F6C0855-BAF6-433B-8FC7-328583D5AA8D}" destId="{A4EA6F14-C6BC-45CD-9293-69A0FEA5F6D5}" srcOrd="5" destOrd="0" presId="urn:microsoft.com/office/officeart/2005/8/layout/orgChart1"/>
    <dgm:cxn modelId="{D5BACD53-24A0-4B99-BBC5-BECB37832B64}" type="presParOf" srcId="{A4EA6F14-C6BC-45CD-9293-69A0FEA5F6D5}" destId="{AB9AC962-FB74-4D15-AE6C-18DFDE328325}" srcOrd="0" destOrd="0" presId="urn:microsoft.com/office/officeart/2005/8/layout/orgChart1"/>
    <dgm:cxn modelId="{72F4679F-AD22-4154-8B91-FA6AF0D46C69}" type="presParOf" srcId="{AB9AC962-FB74-4D15-AE6C-18DFDE328325}" destId="{4BB471BF-997B-40C1-80AD-03DC11276D4F}" srcOrd="0" destOrd="0" presId="urn:microsoft.com/office/officeart/2005/8/layout/orgChart1"/>
    <dgm:cxn modelId="{DCFD836F-F31E-4232-A8A9-3EF81F989B36}" type="presParOf" srcId="{AB9AC962-FB74-4D15-AE6C-18DFDE328325}" destId="{7AF7C74C-82C7-46F3-9E6A-3F65C02C2F83}" srcOrd="1" destOrd="0" presId="urn:microsoft.com/office/officeart/2005/8/layout/orgChart1"/>
    <dgm:cxn modelId="{BD63BE76-E0C8-4FBC-BC05-47B0FA64B492}" type="presParOf" srcId="{A4EA6F14-C6BC-45CD-9293-69A0FEA5F6D5}" destId="{CCA458F6-4EE8-45F1-8FFF-6A72E9CFA5C7}" srcOrd="1" destOrd="0" presId="urn:microsoft.com/office/officeart/2005/8/layout/orgChart1"/>
    <dgm:cxn modelId="{EA0EE68A-0704-4F65-B019-772502A82B38}" type="presParOf" srcId="{A4EA6F14-C6BC-45CD-9293-69A0FEA5F6D5}" destId="{AF5CEE2C-D830-4AED-B6C1-25A157D8825E}" srcOrd="2" destOrd="0" presId="urn:microsoft.com/office/officeart/2005/8/layout/orgChart1"/>
    <dgm:cxn modelId="{E9A41AA0-7940-4F50-A9EF-A897D66DA9FC}" type="presParOf" srcId="{2F6C0855-BAF6-433B-8FC7-328583D5AA8D}" destId="{AB15E82C-2E19-4731-8E26-BE73E93CCC19}" srcOrd="6" destOrd="0" presId="urn:microsoft.com/office/officeart/2005/8/layout/orgChart1"/>
    <dgm:cxn modelId="{5A0BA207-26FF-4AA9-B927-2E7EAF32BC9A}" type="presParOf" srcId="{2F6C0855-BAF6-433B-8FC7-328583D5AA8D}" destId="{3C5852C1-8A32-456C-AC1F-1743F3267E0B}" srcOrd="7" destOrd="0" presId="urn:microsoft.com/office/officeart/2005/8/layout/orgChart1"/>
    <dgm:cxn modelId="{B7D007FF-9045-43F0-9ED0-2687BBE1F256}" type="presParOf" srcId="{3C5852C1-8A32-456C-AC1F-1743F3267E0B}" destId="{C73ECD01-A93E-4149-82A5-48EA7076B2F1}" srcOrd="0" destOrd="0" presId="urn:microsoft.com/office/officeart/2005/8/layout/orgChart1"/>
    <dgm:cxn modelId="{FFB00F3D-4293-4F2C-86A4-1671BE1CA0A1}" type="presParOf" srcId="{C73ECD01-A93E-4149-82A5-48EA7076B2F1}" destId="{35E597BA-97A3-4972-A412-96D437BA1D4B}" srcOrd="0" destOrd="0" presId="urn:microsoft.com/office/officeart/2005/8/layout/orgChart1"/>
    <dgm:cxn modelId="{FFA37889-5B6C-4B2E-95A2-7DC5C3DAF2B5}" type="presParOf" srcId="{C73ECD01-A93E-4149-82A5-48EA7076B2F1}" destId="{246D9C93-D8FF-43EF-BCF8-284F3E164596}" srcOrd="1" destOrd="0" presId="urn:microsoft.com/office/officeart/2005/8/layout/orgChart1"/>
    <dgm:cxn modelId="{CD9EFD07-62FB-4B54-825F-135FF0555EDE}" type="presParOf" srcId="{3C5852C1-8A32-456C-AC1F-1743F3267E0B}" destId="{E0746312-0CA6-4BCD-8B83-9AF552A80825}" srcOrd="1" destOrd="0" presId="urn:microsoft.com/office/officeart/2005/8/layout/orgChart1"/>
    <dgm:cxn modelId="{88449E7C-303E-42B6-8E0E-E736ACE46DC8}" type="presParOf" srcId="{3C5852C1-8A32-456C-AC1F-1743F3267E0B}" destId="{B1986976-CED5-4D6F-974D-2515333CF10E}" srcOrd="2" destOrd="0" presId="urn:microsoft.com/office/officeart/2005/8/layout/orgChart1"/>
    <dgm:cxn modelId="{18D0892F-B6DE-4E6C-BDAE-8A0C4EE2EED1}" type="presParOf" srcId="{F5028387-8404-45B5-807E-F233F5CD02CF}" destId="{ED244DEF-6B1D-4A63-AFFD-DA29D8C649A6}" srcOrd="2" destOrd="0" presId="urn:microsoft.com/office/officeart/2005/8/layout/orgChart1"/>
    <dgm:cxn modelId="{61B32C56-1F43-49F3-9603-8B381B90720B}" type="presParOf" srcId="{C29589D4-519B-45AF-ACE8-A17E05525672}" destId="{0DF5A463-3E41-4034-818A-17D1E8AA30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5E82C-2E19-4731-8E26-BE73E93CCC19}">
      <dsp:nvSpPr>
        <dsp:cNvPr id="0" name=""/>
        <dsp:cNvSpPr/>
      </dsp:nvSpPr>
      <dsp:spPr>
        <a:xfrm>
          <a:off x="7365264" y="1845179"/>
          <a:ext cx="274263" cy="3445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5420"/>
              </a:lnTo>
              <a:lnTo>
                <a:pt x="274263" y="344542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9ABCD3-60AD-4B0E-811F-2A98DA7C0836}">
      <dsp:nvSpPr>
        <dsp:cNvPr id="0" name=""/>
        <dsp:cNvSpPr/>
      </dsp:nvSpPr>
      <dsp:spPr>
        <a:xfrm>
          <a:off x="7365264" y="1845179"/>
          <a:ext cx="274263" cy="2409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9551"/>
              </a:lnTo>
              <a:lnTo>
                <a:pt x="274263" y="240955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705550-9F05-4B78-B87A-21A2C8ECA570}">
      <dsp:nvSpPr>
        <dsp:cNvPr id="0" name=""/>
        <dsp:cNvSpPr/>
      </dsp:nvSpPr>
      <dsp:spPr>
        <a:xfrm>
          <a:off x="7365264" y="1845179"/>
          <a:ext cx="274263" cy="1481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1314"/>
              </a:lnTo>
              <a:lnTo>
                <a:pt x="274263" y="148131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5A33B-DBE0-4F4C-87FE-1C5327C9A80D}">
      <dsp:nvSpPr>
        <dsp:cNvPr id="0" name=""/>
        <dsp:cNvSpPr/>
      </dsp:nvSpPr>
      <dsp:spPr>
        <a:xfrm>
          <a:off x="7365264" y="1845179"/>
          <a:ext cx="274263" cy="582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2397"/>
              </a:lnTo>
              <a:lnTo>
                <a:pt x="274263" y="58239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63EAD-3D46-41D2-BFFC-3BE96817B8BA}">
      <dsp:nvSpPr>
        <dsp:cNvPr id="0" name=""/>
        <dsp:cNvSpPr/>
      </dsp:nvSpPr>
      <dsp:spPr>
        <a:xfrm>
          <a:off x="5546132" y="768972"/>
          <a:ext cx="2550500" cy="265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938"/>
              </a:lnTo>
              <a:lnTo>
                <a:pt x="2550500" y="132938"/>
              </a:lnTo>
              <a:lnTo>
                <a:pt x="2550500" y="26587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61CBB-53E4-40D6-A8C1-756D845CD6D3}">
      <dsp:nvSpPr>
        <dsp:cNvPr id="0" name=""/>
        <dsp:cNvSpPr/>
      </dsp:nvSpPr>
      <dsp:spPr>
        <a:xfrm>
          <a:off x="5764138" y="1884111"/>
          <a:ext cx="173087" cy="1999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948"/>
              </a:lnTo>
              <a:lnTo>
                <a:pt x="173087" y="199994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D92F8C-7707-4EAA-93A1-1C8905D5D70B}">
      <dsp:nvSpPr>
        <dsp:cNvPr id="0" name=""/>
        <dsp:cNvSpPr/>
      </dsp:nvSpPr>
      <dsp:spPr>
        <a:xfrm>
          <a:off x="5764138" y="1884111"/>
          <a:ext cx="129787" cy="739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9571"/>
              </a:lnTo>
              <a:lnTo>
                <a:pt x="129787" y="73957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F4059-1AC2-4081-AF22-F704CD6BCF78}">
      <dsp:nvSpPr>
        <dsp:cNvPr id="0" name=""/>
        <dsp:cNvSpPr/>
      </dsp:nvSpPr>
      <dsp:spPr>
        <a:xfrm>
          <a:off x="5546132" y="768972"/>
          <a:ext cx="763402" cy="249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770"/>
              </a:lnTo>
              <a:lnTo>
                <a:pt x="763402" y="116770"/>
              </a:lnTo>
              <a:lnTo>
                <a:pt x="763402" y="24970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85BB7E-5B44-4F4D-805E-C56C6D04CA44}">
      <dsp:nvSpPr>
        <dsp:cNvPr id="0" name=""/>
        <dsp:cNvSpPr/>
      </dsp:nvSpPr>
      <dsp:spPr>
        <a:xfrm>
          <a:off x="4147702" y="1850769"/>
          <a:ext cx="189912" cy="2435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5154"/>
              </a:lnTo>
              <a:lnTo>
                <a:pt x="189912" y="243515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D0232-6BDC-44AB-BC6E-9B17E5291471}">
      <dsp:nvSpPr>
        <dsp:cNvPr id="0" name=""/>
        <dsp:cNvSpPr/>
      </dsp:nvSpPr>
      <dsp:spPr>
        <a:xfrm>
          <a:off x="4147702" y="1850769"/>
          <a:ext cx="220918" cy="1520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0404"/>
              </a:lnTo>
              <a:lnTo>
                <a:pt x="220918" y="152040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E958CE-A851-4B56-85DD-ECD84D019D05}">
      <dsp:nvSpPr>
        <dsp:cNvPr id="0" name=""/>
        <dsp:cNvSpPr/>
      </dsp:nvSpPr>
      <dsp:spPr>
        <a:xfrm>
          <a:off x="4147702" y="1850769"/>
          <a:ext cx="189912" cy="582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2397"/>
              </a:lnTo>
              <a:lnTo>
                <a:pt x="189912" y="58239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A8E5FB-1102-42A8-BE2F-91F39051304B}">
      <dsp:nvSpPr>
        <dsp:cNvPr id="0" name=""/>
        <dsp:cNvSpPr/>
      </dsp:nvSpPr>
      <dsp:spPr>
        <a:xfrm>
          <a:off x="4654134" y="768972"/>
          <a:ext cx="891998" cy="265876"/>
        </a:xfrm>
        <a:custGeom>
          <a:avLst/>
          <a:gdLst/>
          <a:ahLst/>
          <a:cxnLst/>
          <a:rect l="0" t="0" r="0" b="0"/>
          <a:pathLst>
            <a:path>
              <a:moveTo>
                <a:pt x="891998" y="0"/>
              </a:moveTo>
              <a:lnTo>
                <a:pt x="891998" y="132938"/>
              </a:lnTo>
              <a:lnTo>
                <a:pt x="0" y="132938"/>
              </a:lnTo>
              <a:lnTo>
                <a:pt x="0" y="26587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4CDAC-7CDB-4EBA-9300-2BD5CE25B8EA}">
      <dsp:nvSpPr>
        <dsp:cNvPr id="0" name=""/>
        <dsp:cNvSpPr/>
      </dsp:nvSpPr>
      <dsp:spPr>
        <a:xfrm>
          <a:off x="2248799" y="1931551"/>
          <a:ext cx="251069" cy="3296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6418"/>
              </a:lnTo>
              <a:lnTo>
                <a:pt x="251069" y="329641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02D740-A2F1-444F-8164-1548E74DCB04}">
      <dsp:nvSpPr>
        <dsp:cNvPr id="0" name=""/>
        <dsp:cNvSpPr/>
      </dsp:nvSpPr>
      <dsp:spPr>
        <a:xfrm>
          <a:off x="2248799" y="1931551"/>
          <a:ext cx="251069" cy="23975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7501"/>
              </a:lnTo>
              <a:lnTo>
                <a:pt x="251069" y="239750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B20EF-808D-41F6-BF19-1AA6C30C6865}">
      <dsp:nvSpPr>
        <dsp:cNvPr id="0" name=""/>
        <dsp:cNvSpPr/>
      </dsp:nvSpPr>
      <dsp:spPr>
        <a:xfrm>
          <a:off x="2248799" y="1931551"/>
          <a:ext cx="251069" cy="1536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148"/>
              </a:lnTo>
              <a:lnTo>
                <a:pt x="251069" y="153614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1DD41F-D345-4D95-BFB2-891AA781DA5E}">
      <dsp:nvSpPr>
        <dsp:cNvPr id="0" name=""/>
        <dsp:cNvSpPr/>
      </dsp:nvSpPr>
      <dsp:spPr>
        <a:xfrm>
          <a:off x="2248799" y="1931551"/>
          <a:ext cx="251069" cy="628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596"/>
              </a:lnTo>
              <a:lnTo>
                <a:pt x="251069" y="6285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4505B-5B1F-4259-9643-3908DCEE792F}">
      <dsp:nvSpPr>
        <dsp:cNvPr id="0" name=""/>
        <dsp:cNvSpPr/>
      </dsp:nvSpPr>
      <dsp:spPr>
        <a:xfrm>
          <a:off x="2918318" y="768972"/>
          <a:ext cx="2627814" cy="265876"/>
        </a:xfrm>
        <a:custGeom>
          <a:avLst/>
          <a:gdLst/>
          <a:ahLst/>
          <a:cxnLst/>
          <a:rect l="0" t="0" r="0" b="0"/>
          <a:pathLst>
            <a:path>
              <a:moveTo>
                <a:pt x="2627814" y="0"/>
              </a:moveTo>
              <a:lnTo>
                <a:pt x="2627814" y="132938"/>
              </a:lnTo>
              <a:lnTo>
                <a:pt x="0" y="132938"/>
              </a:lnTo>
              <a:lnTo>
                <a:pt x="0" y="26587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15D979-95CE-4D44-A43B-AE9BAB5FBC8A}">
      <dsp:nvSpPr>
        <dsp:cNvPr id="0" name=""/>
        <dsp:cNvSpPr/>
      </dsp:nvSpPr>
      <dsp:spPr>
        <a:xfrm>
          <a:off x="4679557" y="2556"/>
          <a:ext cx="1733150" cy="766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Director of Housing Economy &amp; Regeneration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Tracey Carter</a:t>
          </a:r>
          <a:endParaRPr lang="en-US" sz="800" kern="1200" dirty="0"/>
        </a:p>
      </dsp:txBody>
      <dsp:txXfrm>
        <a:off x="4679557" y="2556"/>
        <a:ext cx="1733150" cy="766415"/>
      </dsp:txXfrm>
    </dsp:sp>
    <dsp:sp modelId="{908E96ED-5854-4D70-8DCD-3E4C2E4F940F}">
      <dsp:nvSpPr>
        <dsp:cNvPr id="0" name=""/>
        <dsp:cNvSpPr/>
      </dsp:nvSpPr>
      <dsp:spPr>
        <a:xfrm>
          <a:off x="2081420" y="1034849"/>
          <a:ext cx="1673796" cy="896701"/>
        </a:xfrm>
        <a:prstGeom prst="rect">
          <a:avLst/>
        </a:prstGeom>
        <a:solidFill>
          <a:srgbClr val="C0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Head of Regeneration &amp; Economy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Vacant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G13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2081420" y="1034849"/>
        <a:ext cx="1673796" cy="896701"/>
      </dsp:txXfrm>
    </dsp:sp>
    <dsp:sp modelId="{D5C4C711-3603-4F27-B217-B14D9E54060C}">
      <dsp:nvSpPr>
        <dsp:cNvPr id="0" name=""/>
        <dsp:cNvSpPr/>
      </dsp:nvSpPr>
      <dsp:spPr>
        <a:xfrm>
          <a:off x="2499869" y="2197428"/>
          <a:ext cx="1266080" cy="725439"/>
        </a:xfrm>
        <a:prstGeom prst="rect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>
            <a:solidFill>
              <a:schemeClr val="tx1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Head of Regeneration  Project Delivery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David Warburton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G12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>
            <a:solidFill>
              <a:schemeClr val="tx1"/>
            </a:solidFill>
          </a:endParaRPr>
        </a:p>
      </dsp:txBody>
      <dsp:txXfrm>
        <a:off x="2499869" y="2197428"/>
        <a:ext cx="1266080" cy="725439"/>
      </dsp:txXfrm>
    </dsp:sp>
    <dsp:sp modelId="{02E17B8A-E3D6-418D-AD69-EF6F5E6CBD35}">
      <dsp:nvSpPr>
        <dsp:cNvPr id="0" name=""/>
        <dsp:cNvSpPr/>
      </dsp:nvSpPr>
      <dsp:spPr>
        <a:xfrm>
          <a:off x="2499869" y="3188744"/>
          <a:ext cx="1266080" cy="557911"/>
        </a:xfrm>
        <a:prstGeom prst="rect">
          <a:avLst/>
        </a:prstGeom>
        <a:solidFill>
          <a:srgbClr val="C0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>
            <a:solidFill>
              <a:schemeClr val="tx1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Regeneration </a:t>
          </a:r>
          <a:r>
            <a:rPr lang="en-US" sz="800" kern="1200" dirty="0" err="1" smtClean="0">
              <a:solidFill>
                <a:schemeClr val="tx1"/>
              </a:solidFill>
            </a:rPr>
            <a:t>Programme</a:t>
          </a:r>
          <a:r>
            <a:rPr lang="en-US" sz="800" kern="1200" dirty="0" smtClean="0">
              <a:solidFill>
                <a:schemeClr val="tx1"/>
              </a:solidFill>
            </a:rPr>
            <a:t> Manager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G11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/>
        </a:p>
      </dsp:txBody>
      <dsp:txXfrm>
        <a:off x="2499869" y="3188744"/>
        <a:ext cx="1266080" cy="557911"/>
      </dsp:txXfrm>
    </dsp:sp>
    <dsp:sp modelId="{46619C4C-89A6-4F87-AB3A-8C333447099D}">
      <dsp:nvSpPr>
        <dsp:cNvPr id="0" name=""/>
        <dsp:cNvSpPr/>
      </dsp:nvSpPr>
      <dsp:spPr>
        <a:xfrm>
          <a:off x="2499869" y="4012532"/>
          <a:ext cx="1266080" cy="633040"/>
        </a:xfrm>
        <a:prstGeom prst="rect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Regeneration </a:t>
          </a:r>
          <a:r>
            <a:rPr lang="en-US" sz="800" kern="1200" dirty="0" err="1" smtClean="0">
              <a:solidFill>
                <a:schemeClr val="tx1"/>
              </a:solidFill>
            </a:rPr>
            <a:t>Programme</a:t>
          </a:r>
          <a:r>
            <a:rPr lang="en-US" sz="800" kern="1200" dirty="0" smtClean="0">
              <a:solidFill>
                <a:schemeClr val="tx1"/>
              </a:solidFill>
            </a:rPr>
            <a:t> Manager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G11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2499869" y="4012532"/>
        <a:ext cx="1266080" cy="633040"/>
      </dsp:txXfrm>
    </dsp:sp>
    <dsp:sp modelId="{DDF60B51-C7B9-472A-BE3C-DBEFA388FF9D}">
      <dsp:nvSpPr>
        <dsp:cNvPr id="0" name=""/>
        <dsp:cNvSpPr/>
      </dsp:nvSpPr>
      <dsp:spPr>
        <a:xfrm>
          <a:off x="2499869" y="4911450"/>
          <a:ext cx="1266080" cy="6330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>
            <a:solidFill>
              <a:schemeClr val="tx1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>
            <a:solidFill>
              <a:schemeClr val="tx1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Head of Economy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Simon Brereton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G12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2499869" y="4911450"/>
        <a:ext cx="1266080" cy="633040"/>
      </dsp:txXfrm>
    </dsp:sp>
    <dsp:sp modelId="{B156A91F-4847-4A25-98F7-475250D27387}">
      <dsp:nvSpPr>
        <dsp:cNvPr id="0" name=""/>
        <dsp:cNvSpPr/>
      </dsp:nvSpPr>
      <dsp:spPr>
        <a:xfrm>
          <a:off x="4021094" y="1034849"/>
          <a:ext cx="1266080" cy="815919"/>
        </a:xfrm>
        <a:prstGeom prst="rect">
          <a:avLst/>
        </a:prstGeom>
        <a:solidFill>
          <a:srgbClr val="C0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Head of Property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Nick Collins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G13</a:t>
          </a:r>
        </a:p>
      </dsp:txBody>
      <dsp:txXfrm>
        <a:off x="4021094" y="1034849"/>
        <a:ext cx="1266080" cy="815919"/>
      </dsp:txXfrm>
    </dsp:sp>
    <dsp:sp modelId="{4447BC14-D0E5-489E-8E9B-A164676456FF}">
      <dsp:nvSpPr>
        <dsp:cNvPr id="0" name=""/>
        <dsp:cNvSpPr/>
      </dsp:nvSpPr>
      <dsp:spPr>
        <a:xfrm>
          <a:off x="4337614" y="2116646"/>
          <a:ext cx="1266080" cy="633040"/>
        </a:xfrm>
        <a:prstGeom prst="rect">
          <a:avLst/>
        </a:prstGeom>
        <a:solidFill>
          <a:srgbClr val="C0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Senior Commercial Surveyor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Lynn </a:t>
          </a:r>
          <a:r>
            <a:rPr lang="en-US" sz="800" kern="1200" dirty="0" err="1" smtClean="0"/>
            <a:t>Hanser</a:t>
          </a:r>
          <a:endParaRPr lang="en-US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G10</a:t>
          </a:r>
          <a:endParaRPr lang="en-US" sz="800" kern="1200" dirty="0"/>
        </a:p>
      </dsp:txBody>
      <dsp:txXfrm>
        <a:off x="4337614" y="2116646"/>
        <a:ext cx="1266080" cy="633040"/>
      </dsp:txXfrm>
    </dsp:sp>
    <dsp:sp modelId="{8CCDF3E0-5F2E-48EC-9631-DC8228E566AB}">
      <dsp:nvSpPr>
        <dsp:cNvPr id="0" name=""/>
        <dsp:cNvSpPr/>
      </dsp:nvSpPr>
      <dsp:spPr>
        <a:xfrm>
          <a:off x="4368620" y="3054653"/>
          <a:ext cx="1266080" cy="633040"/>
        </a:xfrm>
        <a:prstGeom prst="rect">
          <a:avLst/>
        </a:prstGeom>
        <a:solidFill>
          <a:srgbClr val="C0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Asset Manager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Tim Bradley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G11</a:t>
          </a:r>
          <a:endParaRPr lang="en-US" sz="800" kern="1200" dirty="0"/>
        </a:p>
      </dsp:txBody>
      <dsp:txXfrm>
        <a:off x="4368620" y="3054653"/>
        <a:ext cx="1266080" cy="633040"/>
      </dsp:txXfrm>
    </dsp:sp>
    <dsp:sp modelId="{F4078BEB-1965-4DEA-B492-D968981564BC}">
      <dsp:nvSpPr>
        <dsp:cNvPr id="0" name=""/>
        <dsp:cNvSpPr/>
      </dsp:nvSpPr>
      <dsp:spPr>
        <a:xfrm>
          <a:off x="4337614" y="3914480"/>
          <a:ext cx="1266080" cy="742885"/>
        </a:xfrm>
        <a:prstGeom prst="rect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Head of Facilities Management &amp; Property Services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Ian Asher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G12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4337614" y="3914480"/>
        <a:ext cx="1266080" cy="742885"/>
      </dsp:txXfrm>
    </dsp:sp>
    <dsp:sp modelId="{A9AE2B79-D971-48EE-9FA1-8930E76488AF}">
      <dsp:nvSpPr>
        <dsp:cNvPr id="0" name=""/>
        <dsp:cNvSpPr/>
      </dsp:nvSpPr>
      <dsp:spPr>
        <a:xfrm>
          <a:off x="5627788" y="1018681"/>
          <a:ext cx="1363493" cy="8654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8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800" kern="1200" dirty="0" smtClean="0"/>
            <a:t>Head of Housing Management Services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800" kern="1200" dirty="0" smtClean="0"/>
            <a:t>G12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800" kern="1200" dirty="0" smtClean="0"/>
            <a:t>Den </a:t>
          </a:r>
          <a:r>
            <a:rPr lang="en-US" sz="800" kern="1200" dirty="0" err="1" smtClean="0"/>
            <a:t>Southall</a:t>
          </a:r>
          <a:endParaRPr lang="en-US" sz="8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5627788" y="1018681"/>
        <a:ext cx="1363493" cy="865429"/>
      </dsp:txXfrm>
    </dsp:sp>
    <dsp:sp modelId="{9C59E78A-B785-4A8B-AC9B-F51C19E31682}">
      <dsp:nvSpPr>
        <dsp:cNvPr id="0" name=""/>
        <dsp:cNvSpPr/>
      </dsp:nvSpPr>
      <dsp:spPr>
        <a:xfrm>
          <a:off x="5893925" y="2166156"/>
          <a:ext cx="1266080" cy="915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Service Manager Housing Options and Support Team 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Tim Carrol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G11</a:t>
          </a:r>
          <a:endParaRPr lang="en-US" sz="800" kern="1200" dirty="0"/>
        </a:p>
      </dsp:txBody>
      <dsp:txXfrm>
        <a:off x="5893925" y="2166156"/>
        <a:ext cx="1266080" cy="915053"/>
      </dsp:txXfrm>
    </dsp:sp>
    <dsp:sp modelId="{736E1D93-9EF9-4837-B8D6-17BFDC496233}">
      <dsp:nvSpPr>
        <dsp:cNvPr id="0" name=""/>
        <dsp:cNvSpPr/>
      </dsp:nvSpPr>
      <dsp:spPr>
        <a:xfrm>
          <a:off x="5937225" y="3365945"/>
          <a:ext cx="1266080" cy="10362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Housing Management Service Manager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Kate Grandfield/Louise Waltham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G11</a:t>
          </a:r>
        </a:p>
      </dsp:txBody>
      <dsp:txXfrm>
        <a:off x="5937225" y="3365945"/>
        <a:ext cx="1266080" cy="1036230"/>
      </dsp:txXfrm>
    </dsp:sp>
    <dsp:sp modelId="{2F0A1D4F-0DF9-4555-8C9B-3ADA85C0B84A}">
      <dsp:nvSpPr>
        <dsp:cNvPr id="0" name=""/>
        <dsp:cNvSpPr/>
      </dsp:nvSpPr>
      <dsp:spPr>
        <a:xfrm>
          <a:off x="7182422" y="1034849"/>
          <a:ext cx="1828423" cy="8103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of Housing Delivery and Asset Management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Michael Jones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G13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7182422" y="1034849"/>
        <a:ext cx="1828423" cy="810329"/>
      </dsp:txXfrm>
    </dsp:sp>
    <dsp:sp modelId="{A29EA8EF-0172-45C3-BA34-350E97B15ACF}">
      <dsp:nvSpPr>
        <dsp:cNvPr id="0" name=""/>
        <dsp:cNvSpPr/>
      </dsp:nvSpPr>
      <dsp:spPr>
        <a:xfrm>
          <a:off x="7639527" y="2111056"/>
          <a:ext cx="1700270" cy="6330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of Housing Strategy &amp; Performance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G12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Vicky Japes</a:t>
          </a:r>
        </a:p>
      </dsp:txBody>
      <dsp:txXfrm>
        <a:off x="7639527" y="2111056"/>
        <a:ext cx="1700270" cy="633040"/>
      </dsp:txXfrm>
    </dsp:sp>
    <dsp:sp modelId="{F3396927-4D43-45F2-95D2-A6BD059C396D}">
      <dsp:nvSpPr>
        <dsp:cNvPr id="0" name=""/>
        <dsp:cNvSpPr/>
      </dsp:nvSpPr>
      <dsp:spPr>
        <a:xfrm>
          <a:off x="7639527" y="3009973"/>
          <a:ext cx="1668099" cy="6330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of Building Services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G12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Mike Gilsenan</a:t>
          </a:r>
        </a:p>
      </dsp:txBody>
      <dsp:txXfrm>
        <a:off x="7639527" y="3009973"/>
        <a:ext cx="1668099" cy="633040"/>
      </dsp:txXfrm>
    </dsp:sp>
    <dsp:sp modelId="{4BB471BF-997B-40C1-80AD-03DC11276D4F}">
      <dsp:nvSpPr>
        <dsp:cNvPr id="0" name=""/>
        <dsp:cNvSpPr/>
      </dsp:nvSpPr>
      <dsp:spPr>
        <a:xfrm>
          <a:off x="7639527" y="3908891"/>
          <a:ext cx="1739531" cy="691678"/>
        </a:xfrm>
        <a:prstGeom prst="rect">
          <a:avLst/>
        </a:prstGeom>
        <a:solidFill>
          <a:srgbClr val="C0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Housing Delivery </a:t>
          </a:r>
          <a:r>
            <a:rPr lang="en-US" sz="800" kern="1200" dirty="0" err="1" smtClean="0">
              <a:solidFill>
                <a:schemeClr val="tx1"/>
              </a:solidFill>
            </a:rPr>
            <a:t>Programme</a:t>
          </a:r>
          <a:r>
            <a:rPr lang="en-US" sz="800" kern="1200" dirty="0" smtClean="0">
              <a:solidFill>
                <a:schemeClr val="tx1"/>
              </a:solidFill>
            </a:rPr>
            <a:t> Manager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G12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Sophie Round</a:t>
          </a:r>
        </a:p>
      </dsp:txBody>
      <dsp:txXfrm>
        <a:off x="7639527" y="3908891"/>
        <a:ext cx="1739531" cy="691678"/>
      </dsp:txXfrm>
    </dsp:sp>
    <dsp:sp modelId="{35E597BA-97A3-4972-A412-96D437BA1D4B}">
      <dsp:nvSpPr>
        <dsp:cNvPr id="0" name=""/>
        <dsp:cNvSpPr/>
      </dsp:nvSpPr>
      <dsp:spPr>
        <a:xfrm>
          <a:off x="7639527" y="4866447"/>
          <a:ext cx="1721819" cy="848305"/>
        </a:xfrm>
        <a:prstGeom prst="rect">
          <a:avLst/>
        </a:prstGeom>
        <a:solidFill>
          <a:srgbClr val="C0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Healthy &amp; Sustainable Homes </a:t>
          </a:r>
          <a:r>
            <a:rPr lang="en-US" sz="800" kern="1200" dirty="0" err="1" smtClean="0">
              <a:solidFill>
                <a:schemeClr val="tx1"/>
              </a:solidFill>
            </a:rPr>
            <a:t>Programme</a:t>
          </a:r>
          <a:r>
            <a:rPr lang="en-US" sz="800" kern="1200" dirty="0" smtClean="0">
              <a:solidFill>
                <a:schemeClr val="tx1"/>
              </a:solidFill>
            </a:rPr>
            <a:t> Manager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Ruth Abbott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800" kern="1200" dirty="0" smtClean="0">
              <a:solidFill>
                <a:schemeClr val="tx1"/>
              </a:solidFill>
            </a:rPr>
            <a:t>Grade 12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>
            <a:solidFill>
              <a:schemeClr val="tx1"/>
            </a:solidFill>
          </a:endParaRPr>
        </a:p>
      </dsp:txBody>
      <dsp:txXfrm>
        <a:off x="7639527" y="4866447"/>
        <a:ext cx="1721819" cy="848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40229" y="359178"/>
            <a:ext cx="8779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Director of Housing Economy </a:t>
            </a:r>
            <a:r>
              <a:rPr lang="en-GB" dirty="0" smtClean="0"/>
              <a:t>&amp; Regeneration Structure 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908038"/>
              </p:ext>
            </p:extLst>
          </p:nvPr>
        </p:nvGraphicFramePr>
        <p:xfrm>
          <a:off x="495599" y="728510"/>
          <a:ext cx="11460480" cy="5717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255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11666</TotalTime>
  <Words>142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 Presentation</vt:lpstr>
    </vt:vector>
  </TitlesOfParts>
  <Company>City of York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Carter, Tracey</dc:creator>
  <cp:lastModifiedBy>Penny Keatings</cp:lastModifiedBy>
  <cp:revision>116</cp:revision>
  <dcterms:created xsi:type="dcterms:W3CDTF">2020-10-27T12:29:35Z</dcterms:created>
  <dcterms:modified xsi:type="dcterms:W3CDTF">2022-06-29T16:06:37Z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ecdfc32-7be5-4b17-9f97-00453388bdd7_Enabled">
    <vt:lpwstr>true</vt:lpwstr>
  </property>
  <property fmtid="{D5CDD505-2E9C-101B-9397-08002B2CF9AE}" pid="3" name="MSIP_Label_3ecdfc32-7be5-4b17-9f97-00453388bdd7_SetDate">
    <vt:lpwstr>2022-06-29T16:06:19Z</vt:lpwstr>
  </property>
  <property fmtid="{D5CDD505-2E9C-101B-9397-08002B2CF9AE}" pid="4" name="MSIP_Label_3ecdfc32-7be5-4b17-9f97-00453388bdd7_Method">
    <vt:lpwstr>Standard</vt:lpwstr>
  </property>
  <property fmtid="{D5CDD505-2E9C-101B-9397-08002B2CF9AE}" pid="5" name="MSIP_Label_3ecdfc32-7be5-4b17-9f97-00453388bdd7_Name">
    <vt:lpwstr>OFFICIAL</vt:lpwstr>
  </property>
  <property fmtid="{D5CDD505-2E9C-101B-9397-08002B2CF9AE}" pid="6" name="MSIP_Label_3ecdfc32-7be5-4b17-9f97-00453388bdd7_SiteId">
    <vt:lpwstr>ad3d9c73-9830-44a1-b487-e1055441c70e</vt:lpwstr>
  </property>
  <property fmtid="{D5CDD505-2E9C-101B-9397-08002B2CF9AE}" pid="7" name="MSIP_Label_3ecdfc32-7be5-4b17-9f97-00453388bdd7_ActionId">
    <vt:lpwstr>b3acec75-c383-4e6b-9497-0000c3f26d95</vt:lpwstr>
  </property>
  <property fmtid="{D5CDD505-2E9C-101B-9397-08002B2CF9AE}" pid="8" name="MSIP_Label_3ecdfc32-7be5-4b17-9f97-00453388bdd7_ContentBits">
    <vt:lpwstr>2</vt:lpwstr>
  </property>
</Properties>
</file>